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392" r:id="rId7"/>
    <p:sldId id="393" r:id="rId8"/>
    <p:sldId id="394" r:id="rId9"/>
    <p:sldId id="395" r:id="rId10"/>
    <p:sldId id="408" r:id="rId11"/>
    <p:sldId id="396" r:id="rId12"/>
    <p:sldId id="397" r:id="rId13"/>
    <p:sldId id="398" r:id="rId14"/>
    <p:sldId id="399" r:id="rId15"/>
    <p:sldId id="409" r:id="rId16"/>
    <p:sldId id="400" r:id="rId17"/>
    <p:sldId id="401" r:id="rId18"/>
    <p:sldId id="402" r:id="rId19"/>
    <p:sldId id="403" r:id="rId20"/>
    <p:sldId id="410" r:id="rId21"/>
    <p:sldId id="404" r:id="rId22"/>
    <p:sldId id="412" r:id="rId23"/>
    <p:sldId id="411" r:id="rId24"/>
    <p:sldId id="405" r:id="rId25"/>
    <p:sldId id="406" r:id="rId26"/>
    <p:sldId id="413" r:id="rId27"/>
    <p:sldId id="40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68.01">
            <a:hlinkClick r:id="" action="ppaction://media"/>
            <a:extLst>
              <a:ext uri="{FF2B5EF4-FFF2-40B4-BE49-F238E27FC236}">
                <a16:creationId xmlns:a16="http://schemas.microsoft.com/office/drawing/2014/main" id="{31BF142D-9170-FEDB-82C6-E67E34EF1A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595100"/>
            <a:ext cx="8911771" cy="501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EB972CC-9AD3-2DB2-2386-80D4DB847DBA}"/>
              </a:ext>
            </a:extLst>
          </p:cNvPr>
          <p:cNvSpPr/>
          <p:nvPr/>
        </p:nvSpPr>
        <p:spPr>
          <a:xfrm>
            <a:off x="152400" y="1065804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Menangkap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B7C1DE-001F-3041-16B8-E1133A74D9DF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Menangkap Bola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AE189F-24E2-3668-6A7C-411A899F3A74}"/>
              </a:ext>
            </a:extLst>
          </p:cNvPr>
          <p:cNvSpPr txBox="1"/>
          <p:nvPr/>
        </p:nvSpPr>
        <p:spPr>
          <a:xfrm>
            <a:off x="2194544" y="5459267"/>
            <a:ext cx="21095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menangkap bola melambung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277D3B-C108-5D53-1937-3DBBC45E7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" t="14001" r="2522" b="7037"/>
          <a:stretch/>
        </p:blipFill>
        <p:spPr>
          <a:xfrm>
            <a:off x="2408350" y="1550600"/>
            <a:ext cx="6233374" cy="39086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AC82C1-D805-211B-2090-513F37F4CFCC}"/>
              </a:ext>
            </a:extLst>
          </p:cNvPr>
          <p:cNvSpPr txBox="1"/>
          <p:nvPr/>
        </p:nvSpPr>
        <p:spPr>
          <a:xfrm>
            <a:off x="4517879" y="5459267"/>
            <a:ext cx="21095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menangkap bola mendatar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BF9519-2019-9793-2419-D59F47CCC48C}"/>
              </a:ext>
            </a:extLst>
          </p:cNvPr>
          <p:cNvSpPr txBox="1"/>
          <p:nvPr/>
        </p:nvSpPr>
        <p:spPr>
          <a:xfrm>
            <a:off x="6773829" y="5459266"/>
            <a:ext cx="21095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menangkap bola menyusur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45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C9E0BD-A195-D280-C649-6547D2266D28}"/>
              </a:ext>
            </a:extLst>
          </p:cNvPr>
          <p:cNvSpPr/>
          <p:nvPr/>
        </p:nvSpPr>
        <p:spPr>
          <a:xfrm>
            <a:off x="266700" y="756408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Menangkap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7A40DB-2452-FD75-2BA3-3A217B615FCB}"/>
              </a:ext>
            </a:extLst>
          </p:cNvPr>
          <p:cNvSpPr txBox="1"/>
          <p:nvPr/>
        </p:nvSpPr>
        <p:spPr>
          <a:xfrm>
            <a:off x="4561267" y="1950069"/>
            <a:ext cx="5831983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menangkap bola melambung: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tegak dengan salah satu kaki di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telapak tangan saling berhadapan di depan atas kepala.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tertuju ke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Bergeraklah ke arah datangnya bola untuk menangkap bola.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A1EE7A-23B5-BE2B-D8C2-5D1114490BF7}"/>
              </a:ext>
            </a:extLst>
          </p:cNvPr>
          <p:cNvGrpSpPr/>
          <p:nvPr/>
        </p:nvGrpSpPr>
        <p:grpSpPr>
          <a:xfrm>
            <a:off x="1629177" y="1648219"/>
            <a:ext cx="2561823" cy="4102825"/>
            <a:chOff x="685800" y="971550"/>
            <a:chExt cx="1981199" cy="338814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D5CD2C0-EFA8-1527-DF02-6F4EE31CDF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14001" r="60612" b="7037"/>
            <a:stretch/>
          </p:blipFill>
          <p:spPr>
            <a:xfrm>
              <a:off x="685800" y="971550"/>
              <a:ext cx="1981199" cy="338814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23F0D1B-4538-3F5C-C9D6-4D4E93FB0514}"/>
                </a:ext>
              </a:extLst>
            </p:cNvPr>
            <p:cNvSpPr/>
            <p:nvPr/>
          </p:nvSpPr>
          <p:spPr>
            <a:xfrm>
              <a:off x="2209800" y="1504950"/>
              <a:ext cx="457199" cy="26670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17519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F8AA9A-23FB-264B-AE26-956C83D4DA6E}"/>
              </a:ext>
            </a:extLst>
          </p:cNvPr>
          <p:cNvSpPr/>
          <p:nvPr/>
        </p:nvSpPr>
        <p:spPr>
          <a:xfrm>
            <a:off x="118787" y="66034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Menangkap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098B88-47C1-0E7C-818A-7B04C8A2B009}"/>
              </a:ext>
            </a:extLst>
          </p:cNvPr>
          <p:cNvSpPr txBox="1"/>
          <p:nvPr/>
        </p:nvSpPr>
        <p:spPr>
          <a:xfrm>
            <a:off x="4666444" y="1821556"/>
            <a:ext cx="6873025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menangkap bola mendatar: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tegak dengan salah satu kaki di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telapak tangan saling berhadapan di depan dada.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tertuju ke arah datangnya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Bergeraklah ke arah datangnya bola untuk menangkap bola.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7854E6-35A9-243B-23D8-F669E195D2AE}"/>
              </a:ext>
            </a:extLst>
          </p:cNvPr>
          <p:cNvGrpSpPr/>
          <p:nvPr/>
        </p:nvGrpSpPr>
        <p:grpSpPr>
          <a:xfrm>
            <a:off x="1085094" y="1431740"/>
            <a:ext cx="2991606" cy="3994519"/>
            <a:chOff x="678873" y="1123950"/>
            <a:chExt cx="2157845" cy="288124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6EE94F6-F96E-8BE7-AC6F-4AECEBF52E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45" t="14001" r="25452" b="7037"/>
            <a:stretch/>
          </p:blipFill>
          <p:spPr>
            <a:xfrm>
              <a:off x="678873" y="1138303"/>
              <a:ext cx="2133600" cy="286689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EB4CCE2-D16A-B2ED-BF9C-2F8704001D14}"/>
                </a:ext>
              </a:extLst>
            </p:cNvPr>
            <p:cNvSpPr/>
            <p:nvPr/>
          </p:nvSpPr>
          <p:spPr>
            <a:xfrm>
              <a:off x="685800" y="1123950"/>
              <a:ext cx="533400" cy="3048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DE68B74-C687-4EB9-EAA1-757E8E679E76}"/>
                </a:ext>
              </a:extLst>
            </p:cNvPr>
            <p:cNvSpPr/>
            <p:nvPr/>
          </p:nvSpPr>
          <p:spPr>
            <a:xfrm>
              <a:off x="1981200" y="2360342"/>
              <a:ext cx="855518" cy="156907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447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07F8470-F4E5-01ED-A86C-339708B7AC2B}"/>
              </a:ext>
            </a:extLst>
          </p:cNvPr>
          <p:cNvSpPr/>
          <p:nvPr/>
        </p:nvSpPr>
        <p:spPr>
          <a:xfrm>
            <a:off x="191037" y="754058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Menangkap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D91236-767D-9CB5-55FB-59CEA105F176}"/>
              </a:ext>
            </a:extLst>
          </p:cNvPr>
          <p:cNvSpPr txBox="1"/>
          <p:nvPr/>
        </p:nvSpPr>
        <p:spPr>
          <a:xfrm>
            <a:off x="4357009" y="1694752"/>
            <a:ext cx="7401401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menangkap bola menyusur: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agak jongkok, dengan salah satu kaki berada di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Lutut</a:t>
            </a:r>
            <a:r>
              <a:rPr lang="en-ID" sz="2000" dirty="0"/>
              <a:t> kaki </a:t>
            </a:r>
            <a:r>
              <a:rPr lang="en-ID" sz="2000" dirty="0" err="1"/>
              <a:t>kiri</a:t>
            </a:r>
            <a:r>
              <a:rPr lang="en-ID" sz="2000" dirty="0"/>
              <a:t> </a:t>
            </a:r>
            <a:r>
              <a:rPr lang="en-ID" sz="2000" dirty="0" err="1"/>
              <a:t>ditekuk</a:t>
            </a:r>
            <a:r>
              <a:rPr lang="en-ID" sz="2000" dirty="0"/>
              <a:t> dan </a:t>
            </a:r>
            <a:r>
              <a:rPr lang="en-ID" sz="2000" dirty="0" err="1"/>
              <a:t>lutut</a:t>
            </a:r>
            <a:r>
              <a:rPr lang="en-ID" sz="2000" dirty="0"/>
              <a:t> kaki</a:t>
            </a:r>
            <a:r>
              <a:rPr lang="id-ID" sz="2000" dirty="0"/>
              <a:t> </a:t>
            </a:r>
            <a:r>
              <a:rPr lang="en-ID" sz="2000" dirty="0" err="1"/>
              <a:t>kanan</a:t>
            </a:r>
            <a:r>
              <a:rPr lang="en-ID" sz="2000" dirty="0"/>
              <a:t> </a:t>
            </a:r>
            <a:r>
              <a:rPr lang="en-ID" sz="2000" dirty="0" err="1"/>
              <a:t>menempel</a:t>
            </a:r>
            <a:r>
              <a:rPr lang="en-ID" sz="2000" dirty="0"/>
              <a:t> di </a:t>
            </a:r>
            <a:r>
              <a:rPr lang="en-ID" sz="2000" dirty="0" err="1"/>
              <a:t>tanah</a:t>
            </a:r>
            <a:r>
              <a:rPr lang="en-ID" sz="20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Kedua</a:t>
            </a:r>
            <a:r>
              <a:rPr lang="en-ID" sz="2000" dirty="0"/>
              <a:t> </a:t>
            </a:r>
            <a:r>
              <a:rPr lang="en-ID" sz="2000" dirty="0" err="1"/>
              <a:t>telapak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 </a:t>
            </a:r>
            <a:r>
              <a:rPr lang="en-ID" sz="2000" dirty="0" err="1"/>
              <a:t>saling</a:t>
            </a:r>
            <a:r>
              <a:rPr lang="en-ID" sz="2000" dirty="0"/>
              <a:t> </a:t>
            </a:r>
            <a:r>
              <a:rPr lang="en-ID" sz="2000" dirty="0" err="1"/>
              <a:t>berhadapan</a:t>
            </a:r>
            <a:r>
              <a:rPr lang="id-ID" sz="2000" dirty="0"/>
              <a:t> </a:t>
            </a:r>
            <a:r>
              <a:rPr lang="en-ID" sz="2000" dirty="0"/>
              <a:t>dan </a:t>
            </a:r>
            <a:r>
              <a:rPr lang="en-ID" sz="2000" dirty="0" err="1"/>
              <a:t>berada</a:t>
            </a:r>
            <a:r>
              <a:rPr lang="en-ID" sz="2000" dirty="0"/>
              <a:t> di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lutut</a:t>
            </a:r>
            <a:r>
              <a:rPr lang="en-ID" sz="2000" dirty="0"/>
              <a:t> kaki </a:t>
            </a:r>
            <a:r>
              <a:rPr lang="en-ID" sz="2000" dirty="0" err="1"/>
              <a:t>kanan</a:t>
            </a:r>
            <a:r>
              <a:rPr lang="en-ID" sz="20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Pandangan</a:t>
            </a:r>
            <a:r>
              <a:rPr lang="en-ID" sz="2000" dirty="0"/>
              <a:t> </a:t>
            </a:r>
            <a:r>
              <a:rPr lang="en-ID" sz="2000" dirty="0" err="1"/>
              <a:t>tertuju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</a:t>
            </a:r>
            <a:r>
              <a:rPr lang="en-ID" sz="2000" dirty="0" err="1"/>
              <a:t>datangnya</a:t>
            </a:r>
            <a:r>
              <a:rPr lang="id-ID" sz="2000" dirty="0"/>
              <a:t> </a:t>
            </a:r>
            <a:r>
              <a:rPr lang="en-ID" sz="2000" dirty="0"/>
              <a:t>bola. Ketika bola </a:t>
            </a:r>
            <a:r>
              <a:rPr lang="en-ID" sz="2000" dirty="0" err="1"/>
              <a:t>datang</a:t>
            </a:r>
            <a:r>
              <a:rPr lang="en-ID" sz="2000" dirty="0"/>
              <a:t>, </a:t>
            </a:r>
            <a:r>
              <a:rPr lang="en-ID" sz="2000" dirty="0" err="1"/>
              <a:t>tangkap</a:t>
            </a:r>
            <a:r>
              <a:rPr lang="en-ID" sz="2000" dirty="0"/>
              <a:t> bola</a:t>
            </a:r>
            <a:r>
              <a:rPr lang="id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EFCCD6B-E401-517E-35ED-73FE3F5A62F8}"/>
              </a:ext>
            </a:extLst>
          </p:cNvPr>
          <p:cNvGrpSpPr/>
          <p:nvPr/>
        </p:nvGrpSpPr>
        <p:grpSpPr>
          <a:xfrm>
            <a:off x="585305" y="1694752"/>
            <a:ext cx="3303430" cy="3646768"/>
            <a:chOff x="457200" y="901100"/>
            <a:chExt cx="2743200" cy="302831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0FDAA73-9AD7-2289-A12E-E2AF78E89E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04" t="30407" r="2522" b="7037"/>
            <a:stretch/>
          </p:blipFill>
          <p:spPr>
            <a:xfrm>
              <a:off x="457200" y="901100"/>
              <a:ext cx="2743200" cy="3028311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EE4F3D6-3203-C393-E5BE-170AA00FA112}"/>
                </a:ext>
              </a:extLst>
            </p:cNvPr>
            <p:cNvSpPr/>
            <p:nvPr/>
          </p:nvSpPr>
          <p:spPr>
            <a:xfrm>
              <a:off x="457200" y="936325"/>
              <a:ext cx="1371600" cy="6448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83C66E-DE70-EA22-0287-F210BB4A2211}"/>
                </a:ext>
              </a:extLst>
            </p:cNvPr>
            <p:cNvSpPr/>
            <p:nvPr/>
          </p:nvSpPr>
          <p:spPr>
            <a:xfrm>
              <a:off x="457200" y="1205900"/>
              <a:ext cx="228600" cy="136585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5454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Menangkap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072.01">
            <a:hlinkClick r:id="" action="ppaction://media"/>
            <a:extLst>
              <a:ext uri="{FF2B5EF4-FFF2-40B4-BE49-F238E27FC236}">
                <a16:creationId xmlns:a16="http://schemas.microsoft.com/office/drawing/2014/main" id="{1CBABBC0-CB2F-001F-6309-FA4512B33E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95100"/>
            <a:ext cx="8882744" cy="49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1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D28A8CC-62EE-C110-188C-E21D156B2B28}"/>
              </a:ext>
            </a:extLst>
          </p:cNvPr>
          <p:cNvSpPr/>
          <p:nvPr/>
        </p:nvSpPr>
        <p:spPr>
          <a:xfrm>
            <a:off x="152400" y="896207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Memukul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85E4A0-DB70-78B3-AF74-D2131F612010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Memukul Bola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1E258F-6F07-8252-E4DE-59D263CB12F0}"/>
              </a:ext>
            </a:extLst>
          </p:cNvPr>
          <p:cNvSpPr txBox="1"/>
          <p:nvPr/>
        </p:nvSpPr>
        <p:spPr>
          <a:xfrm>
            <a:off x="1241738" y="4926572"/>
            <a:ext cx="21095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pukulan melambung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DB2EC4-836C-5B87-D4DD-EC008AA44202}"/>
              </a:ext>
            </a:extLst>
          </p:cNvPr>
          <p:cNvSpPr txBox="1"/>
          <p:nvPr/>
        </p:nvSpPr>
        <p:spPr>
          <a:xfrm>
            <a:off x="4593005" y="4926572"/>
            <a:ext cx="23660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pukulan mendatar/pendek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1BD97B-D389-E929-F194-3BD5DFC0AE44}"/>
              </a:ext>
            </a:extLst>
          </p:cNvPr>
          <p:cNvSpPr txBox="1"/>
          <p:nvPr/>
        </p:nvSpPr>
        <p:spPr>
          <a:xfrm>
            <a:off x="8590653" y="4865446"/>
            <a:ext cx="21095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pukulan merendah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A0CA7D-7C27-661F-A904-86E25FC8E4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" t="5025" b="10410"/>
          <a:stretch/>
        </p:blipFill>
        <p:spPr>
          <a:xfrm>
            <a:off x="509645" y="2112135"/>
            <a:ext cx="3624473" cy="24295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7E1BAF-E134-5C98-3A9B-CDC6B2DE3E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8" t="7037" r="10399" b="5025"/>
          <a:stretch/>
        </p:blipFill>
        <p:spPr>
          <a:xfrm>
            <a:off x="4314365" y="2034343"/>
            <a:ext cx="3353401" cy="25850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CAD482-690C-316B-E629-81327A6F50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t="7037" r="1190" b="11481"/>
          <a:stretch/>
        </p:blipFill>
        <p:spPr>
          <a:xfrm>
            <a:off x="7837663" y="2267898"/>
            <a:ext cx="3844692" cy="227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8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694BFD-540B-01AA-72DC-ACF0291337A9}"/>
              </a:ext>
            </a:extLst>
          </p:cNvPr>
          <p:cNvSpPr/>
          <p:nvPr/>
        </p:nvSpPr>
        <p:spPr>
          <a:xfrm>
            <a:off x="255431" y="76594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Memukul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A68A0-0E81-C89B-44E9-4F92CF436750}"/>
              </a:ext>
            </a:extLst>
          </p:cNvPr>
          <p:cNvSpPr txBox="1"/>
          <p:nvPr/>
        </p:nvSpPr>
        <p:spPr>
          <a:xfrm>
            <a:off x="4816697" y="1835507"/>
            <a:ext cx="6490954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pukulan melambung: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kedua kaki terbuka, posisi badan menghadap pelambung dengan salah satu tangan memegang kayu pemukul dan tangan yang lain meminta bola melambung.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Ketika bola datang, pukul sekuat-kuatnya. Arahkan pukulan sedikit ke atas untuk mendapatkan bola melambung.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18C725-44BC-EC58-0911-CE209CDAA1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4" t="5127" r="18706" b="4074"/>
          <a:stretch/>
        </p:blipFill>
        <p:spPr>
          <a:xfrm>
            <a:off x="1310310" y="1826848"/>
            <a:ext cx="3201590" cy="363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7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2E8B26-6632-620B-1D5C-F046D2CD6F25}"/>
              </a:ext>
            </a:extLst>
          </p:cNvPr>
          <p:cNvSpPr/>
          <p:nvPr/>
        </p:nvSpPr>
        <p:spPr>
          <a:xfrm>
            <a:off x="216795" y="627868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Memukul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501FF5-06CB-0098-20CC-C7B895533273}"/>
              </a:ext>
            </a:extLst>
          </p:cNvPr>
          <p:cNvSpPr txBox="1"/>
          <p:nvPr/>
        </p:nvSpPr>
        <p:spPr>
          <a:xfrm>
            <a:off x="4713424" y="1560027"/>
            <a:ext cx="6703942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pukulan mendatar: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kedua kaki terbuka. Posisi badan menghadap ke arah pelambung dengan salah satu tangan memegang kayu pemukul.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yang lain diarahkan ke pelambung untuk meminta bola. Ketika bola datang, pukul sekuat-kuatnya.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Ayunkan kayu pemukul secara mendatar agar setelah dipukul bola tetap bergerak mendatar.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CD18EA-5AC7-7FDE-15E0-53662258DB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6" t="11481" r="25182" b="13169"/>
          <a:stretch/>
        </p:blipFill>
        <p:spPr>
          <a:xfrm>
            <a:off x="991759" y="1458865"/>
            <a:ext cx="3506187" cy="382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37A98F-4072-31C2-4E16-289E410EFC1E}"/>
              </a:ext>
            </a:extLst>
          </p:cNvPr>
          <p:cNvSpPr/>
          <p:nvPr/>
        </p:nvSpPr>
        <p:spPr>
          <a:xfrm>
            <a:off x="178158" y="785081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Memukul Bola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493CF-30DB-82EE-DA38-C35CFBCF9953}"/>
              </a:ext>
            </a:extLst>
          </p:cNvPr>
          <p:cNvSpPr txBox="1"/>
          <p:nvPr/>
        </p:nvSpPr>
        <p:spPr>
          <a:xfrm>
            <a:off x="4481065" y="1724787"/>
            <a:ext cx="689097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pukulan merendah: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Pegang pemukul dan berdiri dengan posisi badan menyamping sehingga pelambung berada di samping kiri pemukul.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kaki dibuka selebar bahu, kaki kiri berada di depan, dan kaki kanan di belakang.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Tarik tangan pemegang pemukul ke belakang atas.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ke arah pemukul serta arah datangnya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Pukul bola dengan mengayunkan pemukul dari atas ke arah bawah.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EC652F-CB5E-EC87-1395-0A307E81E5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14445" r="20865" b="8518"/>
          <a:stretch/>
        </p:blipFill>
        <p:spPr>
          <a:xfrm>
            <a:off x="515176" y="1616078"/>
            <a:ext cx="3931255" cy="378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7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4387507"/>
            <a:chOff x="0" y="1847850"/>
            <a:chExt cx="4038600" cy="329063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2947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menangkap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menangkap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memukul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memukul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bola.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3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3791ACD-1440-C1D7-EF4E-3B579E9A4C29}"/>
              </a:ext>
            </a:extLst>
          </p:cNvPr>
          <p:cNvSpPr txBox="1"/>
          <p:nvPr/>
        </p:nvSpPr>
        <p:spPr>
          <a:xfrm>
            <a:off x="1447526" y="523154"/>
            <a:ext cx="6203730" cy="5855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4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Lapangan: Kasti</a:t>
            </a:r>
            <a:endParaRPr lang="en-US" sz="24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45EA914-2B8C-EC20-3995-56BC8BD65DD0}"/>
              </a:ext>
            </a:extLst>
          </p:cNvPr>
          <p:cNvSpPr/>
          <p:nvPr/>
        </p:nvSpPr>
        <p:spPr>
          <a:xfrm>
            <a:off x="9940372" y="5846256"/>
            <a:ext cx="1576073" cy="23083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262D-D103-54AD-3272-6D4BA15A39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0416" y="1561823"/>
            <a:ext cx="5689599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Memukul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75.01">
            <a:hlinkClick r:id="" action="ppaction://media"/>
            <a:extLst>
              <a:ext uri="{FF2B5EF4-FFF2-40B4-BE49-F238E27FC236}">
                <a16:creationId xmlns:a16="http://schemas.microsoft.com/office/drawing/2014/main" id="{C6A681D4-BEBE-BCF8-BF51-2CDA36EE3D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95100"/>
            <a:ext cx="8795658" cy="494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A51D7F2-920B-B5A7-C07C-0B9D8E291393}"/>
              </a:ext>
            </a:extLst>
          </p:cNvPr>
          <p:cNvSpPr/>
          <p:nvPr/>
        </p:nvSpPr>
        <p:spPr>
          <a:xfrm>
            <a:off x="152400" y="1153022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Berlari ke Tiang Hinggap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FB3D21-DA76-7F94-4856-7484D505FECD}"/>
              </a:ext>
            </a:extLst>
          </p:cNvPr>
          <p:cNvSpPr txBox="1"/>
          <p:nvPr/>
        </p:nvSpPr>
        <p:spPr>
          <a:xfrm>
            <a:off x="152400" y="258454"/>
            <a:ext cx="54885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Berlari ke Tiang Hinggap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3E0119-BF3A-352F-BF80-25D7A556F7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6" t="15926" r="7916" b="11482"/>
          <a:stretch/>
        </p:blipFill>
        <p:spPr>
          <a:xfrm>
            <a:off x="6473363" y="2355367"/>
            <a:ext cx="5134377" cy="32673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D29164-96BA-AA06-A672-6E645AD7477B}"/>
              </a:ext>
            </a:extLst>
          </p:cNvPr>
          <p:cNvSpPr txBox="1"/>
          <p:nvPr/>
        </p:nvSpPr>
        <p:spPr>
          <a:xfrm>
            <a:off x="687291" y="1967032"/>
            <a:ext cx="5606841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Setiap pemain kasti harus memiliki kecepatan lari yang baik untuk mencapai tiang hinggap.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Untuk pemain lapangan, kemampuan lari dibutuhkan untuk menangkap bola ketika bola dilempar jauh dari posisi jaganya.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Pelari harus selalu memperhatikan lawan main yang berusaha menangkap bola dan bersiap melemparnya.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42576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A51D7F2-920B-B5A7-C07C-0B9D8E291393}"/>
              </a:ext>
            </a:extLst>
          </p:cNvPr>
          <p:cNvSpPr/>
          <p:nvPr/>
        </p:nvSpPr>
        <p:spPr>
          <a:xfrm>
            <a:off x="152400" y="1153022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Berlari ke Tiang Hinggap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D29164-96BA-AA06-A672-6E645AD7477B}"/>
              </a:ext>
            </a:extLst>
          </p:cNvPr>
          <p:cNvSpPr txBox="1"/>
          <p:nvPr/>
        </p:nvSpPr>
        <p:spPr>
          <a:xfrm>
            <a:off x="5815849" y="2044149"/>
            <a:ext cx="5824608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Berikut cara melakukan gerak berlari ke tiang hinggap.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salah satu kaki di depan, lutut agak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condong ke depan dengan berat badan ada di kaki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Lari secepat-cepatnya ke arah tiang hinggap dan kembali ke tempat semula.</a:t>
            </a:r>
            <a:endParaRPr lang="en-ID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649D99-DEC7-EC63-3111-9BC8D194A1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" t="22857" r="4031" b="10264"/>
          <a:stretch/>
        </p:blipFill>
        <p:spPr>
          <a:xfrm>
            <a:off x="251811" y="2044149"/>
            <a:ext cx="5312227" cy="282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7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Berlari ke Tiang Hinggap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077.01">
            <a:hlinkClick r:id="" action="ppaction://media"/>
            <a:extLst>
              <a:ext uri="{FF2B5EF4-FFF2-40B4-BE49-F238E27FC236}">
                <a16:creationId xmlns:a16="http://schemas.microsoft.com/office/drawing/2014/main" id="{F778E9A7-BA1F-A2C7-27C0-01E288986F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971" y="1595100"/>
            <a:ext cx="8911772" cy="501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0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AE123D5-2BFC-E008-C039-0D1537496697}"/>
              </a:ext>
            </a:extLst>
          </p:cNvPr>
          <p:cNvSpPr/>
          <p:nvPr/>
        </p:nvSpPr>
        <p:spPr>
          <a:xfrm>
            <a:off x="152400" y="1114493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Mematikan Lawan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E44098-3F0F-E58F-825F-545BFC0D3EF1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Mematikan Lawan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3D30FD-61E3-B9A0-C22B-E3AEEA624118}"/>
              </a:ext>
            </a:extLst>
          </p:cNvPr>
          <p:cNvSpPr txBox="1"/>
          <p:nvPr/>
        </p:nvSpPr>
        <p:spPr>
          <a:xfrm>
            <a:off x="1791045" y="5113870"/>
            <a:ext cx="86099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Mematikan lawan dapat dilakukan dengan melempar bagian tubuh pemain pemukul dengan bola.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Selain itu, permainan dapat dihentikan karena pemain lapangan dapat menangkap bola dari pemain pemukul sebanyak 3 kali berturut-turut.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4EDAA8-D871-E13E-2453-6DA8915167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57" b="48518"/>
          <a:stretch/>
        </p:blipFill>
        <p:spPr>
          <a:xfrm>
            <a:off x="862709" y="1780299"/>
            <a:ext cx="4816873" cy="27897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D73AF3-9F36-6058-7A7A-009D9C290D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357" r="3600"/>
          <a:stretch/>
        </p:blipFill>
        <p:spPr>
          <a:xfrm>
            <a:off x="6903076" y="1858523"/>
            <a:ext cx="3966693" cy="296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6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050EAB-EFF9-540E-145B-6A7FA086F5CE}"/>
              </a:ext>
            </a:extLst>
          </p:cNvPr>
          <p:cNvSpPr/>
          <p:nvPr/>
        </p:nvSpPr>
        <p:spPr>
          <a:xfrm>
            <a:off x="54540" y="68621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Mematikan Lawan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6E7791-407A-9CE4-042B-066E152F50E8}"/>
              </a:ext>
            </a:extLst>
          </p:cNvPr>
          <p:cNvSpPr txBox="1"/>
          <p:nvPr/>
        </p:nvSpPr>
        <p:spPr>
          <a:xfrm>
            <a:off x="5645484" y="1733551"/>
            <a:ext cx="6125806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gerak mematikan lawan: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salah satu kaki di depan, pegang bola dengan satu tangan.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ke depan, pandangan ke arah sasaran/lawan.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/>
              <a:t>Kaki </a:t>
            </a:r>
            <a:r>
              <a:rPr lang="en-ID" sz="2000" dirty="0" err="1"/>
              <a:t>belakang</a:t>
            </a:r>
            <a:r>
              <a:rPr lang="en-ID" sz="2000" dirty="0"/>
              <a:t> </a:t>
            </a:r>
            <a:r>
              <a:rPr lang="en-ID" sz="2000" dirty="0" err="1"/>
              <a:t>melangkah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bersamaan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id-ID" sz="2000" dirty="0"/>
              <a:t> </a:t>
            </a:r>
            <a:r>
              <a:rPr lang="en-ID" sz="2000" dirty="0" err="1"/>
              <a:t>lemparan</a:t>
            </a:r>
            <a:r>
              <a:rPr lang="en-ID" sz="2000" dirty="0"/>
              <a:t>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Lemparkan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kuat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</a:t>
            </a:r>
            <a:r>
              <a:rPr lang="en-ID" sz="2000" dirty="0" err="1"/>
              <a:t>sasaran</a:t>
            </a:r>
            <a:r>
              <a:rPr lang="en-ID" sz="2000" dirty="0"/>
              <a:t>/</a:t>
            </a:r>
            <a:r>
              <a:rPr lang="en-ID" sz="2000" dirty="0" err="1"/>
              <a:t>lawan</a:t>
            </a:r>
            <a:r>
              <a:rPr lang="en-ID" sz="20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34C9C6-F791-1B94-E137-5E867D08D9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" t="15925" r="3600" b="5127"/>
          <a:stretch/>
        </p:blipFill>
        <p:spPr>
          <a:xfrm>
            <a:off x="420710" y="2113250"/>
            <a:ext cx="5130084" cy="310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0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Mematikan Lawan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79.01">
            <a:hlinkClick r:id="" action="ppaction://media"/>
            <a:extLst>
              <a:ext uri="{FF2B5EF4-FFF2-40B4-BE49-F238E27FC236}">
                <a16:creationId xmlns:a16="http://schemas.microsoft.com/office/drawing/2014/main" id="{B5754A0C-DBA1-0A52-0027-9B12E90E61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971" y="1595100"/>
            <a:ext cx="8577943" cy="482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1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EF94544-6E75-1DCF-9A77-1F19C8C1D35D}"/>
              </a:ext>
            </a:extLst>
          </p:cNvPr>
          <p:cNvSpPr/>
          <p:nvPr/>
        </p:nvSpPr>
        <p:spPr>
          <a:xfrm>
            <a:off x="1481070" y="306148"/>
            <a:ext cx="7129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Bermain Kasti dalam Bentuk Pertandingan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1739E-B838-42A9-6D88-C5A42B571A65}"/>
              </a:ext>
            </a:extLst>
          </p:cNvPr>
          <p:cNvSpPr txBox="1"/>
          <p:nvPr/>
        </p:nvSpPr>
        <p:spPr>
          <a:xfrm>
            <a:off x="3995670" y="1613118"/>
            <a:ext cx="7440769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Bermain kasti dalam bentuk pertandingan dengan peraturan yang dimodifikasi.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Setiap tim terdiri atas 10-12 pemain.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Pemain lapangan mematikan permainan lawan dengan cara melempar bola ke arah kaki pelari.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Setiap tiang hinggap tidak boleh ditempati oleh lebih dari 2 orang.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/>
              <a:t>Waktu yang </a:t>
            </a:r>
            <a:r>
              <a:rPr lang="en-ID" sz="2000" dirty="0" err="1"/>
              <a:t>digunakan</a:t>
            </a:r>
            <a:r>
              <a:rPr lang="en-ID" sz="2000" dirty="0"/>
              <a:t> </a:t>
            </a:r>
            <a:r>
              <a:rPr lang="en-ID" sz="2000" dirty="0" err="1"/>
              <a:t>disesuaikan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waktu</a:t>
            </a:r>
            <a:r>
              <a:rPr lang="en-ID" sz="2000" dirty="0"/>
              <a:t> yang </a:t>
            </a:r>
            <a:r>
              <a:rPr lang="en-ID" sz="2000" dirty="0" err="1"/>
              <a:t>tersedia</a:t>
            </a:r>
            <a:r>
              <a:rPr lang="id-ID" sz="2000" dirty="0"/>
              <a:t> </a:t>
            </a:r>
            <a:r>
              <a:rPr lang="en-ID" sz="2000" dirty="0"/>
              <a:t>dan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peserta</a:t>
            </a:r>
            <a:r>
              <a:rPr lang="en-ID" sz="2000" dirty="0"/>
              <a:t> </a:t>
            </a:r>
            <a:r>
              <a:rPr lang="en-ID" sz="2000" dirty="0" err="1"/>
              <a:t>didik</a:t>
            </a:r>
            <a:r>
              <a:rPr lang="en-ID" sz="2000" dirty="0"/>
              <a:t> yang </a:t>
            </a:r>
            <a:r>
              <a:rPr lang="en-ID" sz="2000" dirty="0" err="1"/>
              <a:t>ada</a:t>
            </a:r>
            <a:r>
              <a:rPr lang="en-ID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boleh</a:t>
            </a:r>
            <a:r>
              <a:rPr lang="en-ID" sz="2000" dirty="0"/>
              <a:t> </a:t>
            </a:r>
            <a:r>
              <a:rPr lang="en-ID" sz="2000" dirty="0" err="1"/>
              <a:t>mendorong</a:t>
            </a:r>
            <a:r>
              <a:rPr lang="en-ID" sz="2000" dirty="0"/>
              <a:t>, </a:t>
            </a:r>
            <a:r>
              <a:rPr lang="en-ID" sz="2000" dirty="0" err="1"/>
              <a:t>menghalangi</a:t>
            </a:r>
            <a:r>
              <a:rPr lang="en-ID" sz="2000" dirty="0"/>
              <a:t>, dan </a:t>
            </a:r>
            <a:r>
              <a:rPr lang="en-ID" sz="2000" dirty="0" err="1"/>
              <a:t>menabrakkan</a:t>
            </a:r>
            <a:r>
              <a:rPr lang="id-ID" sz="2000" dirty="0"/>
              <a:t> </a:t>
            </a:r>
            <a:r>
              <a:rPr lang="en-ID" sz="2000" dirty="0"/>
              <a:t>badan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lawan</a:t>
            </a:r>
            <a:r>
              <a:rPr lang="en-ID" sz="20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EFDC1E-59D7-6FC7-AC14-6CFAAD465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1070" y="2208520"/>
            <a:ext cx="2155641" cy="21556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316A080-24CB-D964-F746-055DD2E5CC87}"/>
              </a:ext>
            </a:extLst>
          </p:cNvPr>
          <p:cNvSpPr/>
          <p:nvPr/>
        </p:nvSpPr>
        <p:spPr>
          <a:xfrm>
            <a:off x="1934359" y="4159306"/>
            <a:ext cx="1249061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freepik.com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7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4120447"/>
            <a:chOff x="0" y="1847850"/>
            <a:chExt cx="3769359" cy="309033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7474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tiang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hinggap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tiang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hinggap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mematikan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lawan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mematikan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lawan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keterampilan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kasti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pertandingan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sederhana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3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0169479-6984-9146-9B8D-974D4DE7CEE1}"/>
              </a:ext>
            </a:extLst>
          </p:cNvPr>
          <p:cNvSpPr txBox="1"/>
          <p:nvPr/>
        </p:nvSpPr>
        <p:spPr>
          <a:xfrm>
            <a:off x="1447526" y="523154"/>
            <a:ext cx="6203730" cy="5855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4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Lapangan: Kasti</a:t>
            </a:r>
            <a:endParaRPr lang="en-US" sz="24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4B9FB5-47ED-511B-12F3-FDDC2B57AD0C}"/>
              </a:ext>
            </a:extLst>
          </p:cNvPr>
          <p:cNvSpPr/>
          <p:nvPr/>
        </p:nvSpPr>
        <p:spPr>
          <a:xfrm>
            <a:off x="9940372" y="5846256"/>
            <a:ext cx="1576073" cy="23083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3CDFC79-14B1-A4F1-6404-C8C9A9136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0416" y="1561823"/>
            <a:ext cx="5689599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5089237"/>
            <a:chOff x="0" y="1847850"/>
            <a:chExt cx="4038600" cy="381692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4740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kepada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memiliki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kesempatan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lebih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bukan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tidak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kegiatan sehari-hari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id-ID" sz="2000" b="1" dirty="0">
                  <a:latin typeface="Calibri" pitchFamily="34" charset="0"/>
                  <a:cs typeface="Calibri" pitchFamily="34" charset="0"/>
                </a:rPr>
                <a:t>Bernalar kritis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strategi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permainan kasti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35941" y="4913260"/>
            <a:ext cx="1085302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682231A-E603-5C68-0272-4FD1FD299EAE}"/>
              </a:ext>
            </a:extLst>
          </p:cNvPr>
          <p:cNvGrpSpPr/>
          <p:nvPr/>
        </p:nvGrpSpPr>
        <p:grpSpPr>
          <a:xfrm>
            <a:off x="612567" y="2681436"/>
            <a:ext cx="10867068" cy="2347240"/>
            <a:chOff x="612567" y="2681436"/>
            <a:chExt cx="10867068" cy="23472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5486BBA-EAF6-C234-3A0E-007652023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4024" y="2723369"/>
              <a:ext cx="2609288" cy="19569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87352D-005C-F564-86CA-30ECF056D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347" y="2723369"/>
              <a:ext cx="2609288" cy="19569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0D9B595-C557-4512-D8FD-B56C1C15F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567" y="2681436"/>
              <a:ext cx="2636082" cy="197706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D7DEEDB-F512-6512-1F9F-0CDFC07C9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8296" y="2703274"/>
              <a:ext cx="2636081" cy="197706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F7AAD07-81BB-E8FF-742D-1720746208B9}"/>
                </a:ext>
              </a:extLst>
            </p:cNvPr>
            <p:cNvSpPr/>
            <p:nvPr/>
          </p:nvSpPr>
          <p:spPr>
            <a:xfrm>
              <a:off x="9903562" y="4797844"/>
              <a:ext cx="1576073" cy="230832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sz="900" dirty="0" err="1">
                  <a:latin typeface="Arial" pitchFamily="34" charset="0"/>
                  <a:cs typeface="Arial" pitchFamily="34" charset="0"/>
                </a:rPr>
                <a:t>Sumber</a:t>
              </a:r>
              <a:r>
                <a:rPr lang="en-US" sz="9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id-ID" sz="900" i="1" dirty="0">
                  <a:latin typeface="Arial" pitchFamily="34" charset="0"/>
                  <a:cs typeface="Arial" pitchFamily="34" charset="0"/>
                </a:rPr>
                <a:t>dokumen penerbit</a:t>
              </a:r>
              <a:endParaRPr lang="en-US" sz="900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354F21A-57AE-495B-B038-DBEE6C2B44D1}"/>
              </a:ext>
            </a:extLst>
          </p:cNvPr>
          <p:cNvSpPr/>
          <p:nvPr/>
        </p:nvSpPr>
        <p:spPr>
          <a:xfrm>
            <a:off x="143711" y="860216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D8E60F-E762-5CB3-31B2-1CFDE933E793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Melempar Bola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A00D01-5085-2834-6913-888E41244A80}"/>
              </a:ext>
            </a:extLst>
          </p:cNvPr>
          <p:cNvSpPr txBox="1"/>
          <p:nvPr/>
        </p:nvSpPr>
        <p:spPr>
          <a:xfrm>
            <a:off x="4909473" y="5099638"/>
            <a:ext cx="3051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Lemparan mendatar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132371-35EB-8103-F4F2-BC2906BCB10F}"/>
              </a:ext>
            </a:extLst>
          </p:cNvPr>
          <p:cNvSpPr txBox="1"/>
          <p:nvPr/>
        </p:nvSpPr>
        <p:spPr>
          <a:xfrm>
            <a:off x="1007644" y="5109706"/>
            <a:ext cx="3051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Lemparan melambung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C3954F-0568-B9A4-83A7-A27F7DFD041E}"/>
              </a:ext>
            </a:extLst>
          </p:cNvPr>
          <p:cNvSpPr txBox="1"/>
          <p:nvPr/>
        </p:nvSpPr>
        <p:spPr>
          <a:xfrm>
            <a:off x="8537742" y="5109706"/>
            <a:ext cx="2819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Lemparan menyusur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D99641-A9AC-7730-4B3A-A431112B2B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10000" r="5759" b="5024"/>
          <a:stretch/>
        </p:blipFill>
        <p:spPr>
          <a:xfrm>
            <a:off x="319543" y="2030672"/>
            <a:ext cx="3722277" cy="2668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757EF9-3D60-C524-B476-758F157D70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2" t="14000" r="10075" b="5025"/>
          <a:stretch/>
        </p:blipFill>
        <p:spPr>
          <a:xfrm>
            <a:off x="4361363" y="2293469"/>
            <a:ext cx="3125361" cy="24059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DF4BD85-A505-0DCC-AF21-EFDB3A3163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t="13677" b="5025"/>
          <a:stretch/>
        </p:blipFill>
        <p:spPr>
          <a:xfrm>
            <a:off x="7702884" y="2472617"/>
            <a:ext cx="4161719" cy="21874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459E4AA-5322-CFCF-4273-9DFA3E9305A2}"/>
              </a:ext>
            </a:extLst>
          </p:cNvPr>
          <p:cNvSpPr txBox="1"/>
          <p:nvPr/>
        </p:nvSpPr>
        <p:spPr>
          <a:xfrm>
            <a:off x="3700652" y="5847614"/>
            <a:ext cx="54691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Lemparan mana yang hasilnya paling jauh?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BBA1D4D-7EE4-E55D-E6BD-09EEA82295A5}"/>
              </a:ext>
            </a:extLst>
          </p:cNvPr>
          <p:cNvSpPr/>
          <p:nvPr/>
        </p:nvSpPr>
        <p:spPr>
          <a:xfrm>
            <a:off x="152400" y="74387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190C3E-661C-B3F5-1672-A7776FD893B7}"/>
              </a:ext>
            </a:extLst>
          </p:cNvPr>
          <p:cNvSpPr txBox="1"/>
          <p:nvPr/>
        </p:nvSpPr>
        <p:spPr>
          <a:xfrm>
            <a:off x="4771818" y="1851418"/>
            <a:ext cx="6510075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lemparan</a:t>
            </a:r>
            <a:r>
              <a:rPr lang="en-ID" sz="2000" dirty="0"/>
              <a:t> </a:t>
            </a:r>
            <a:r>
              <a:rPr lang="id-ID" sz="2000" dirty="0"/>
              <a:t>melambung: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salah satu kaki di depan, satu tangan memegang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Posisi badan menghadap ke depan dengan pandangan ke arah sasaran lemparan.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Lempar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 yang </a:t>
            </a:r>
            <a:r>
              <a:rPr lang="en-ID" sz="2000" dirty="0" err="1"/>
              <a:t>kuat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melewati</a:t>
            </a:r>
            <a:r>
              <a:rPr lang="id-ID" sz="2000" dirty="0"/>
              <a:t> </a:t>
            </a:r>
            <a:r>
              <a:rPr lang="en-ID" sz="2000" dirty="0" err="1"/>
              <a:t>samping</a:t>
            </a:r>
            <a:r>
              <a:rPr lang="en-ID" sz="2000" dirty="0"/>
              <a:t> </a:t>
            </a:r>
            <a:r>
              <a:rPr lang="en-ID" sz="2000" dirty="0" err="1"/>
              <a:t>kepala</a:t>
            </a:r>
            <a:r>
              <a:rPr lang="en-ID" sz="2000" dirty="0"/>
              <a:t>, </a:t>
            </a:r>
            <a:r>
              <a:rPr lang="en-ID" sz="2000" dirty="0" err="1"/>
              <a:t>arahkan</a:t>
            </a:r>
            <a:r>
              <a:rPr lang="en-ID" sz="2000" dirty="0"/>
              <a:t> </a:t>
            </a:r>
            <a:r>
              <a:rPr lang="en-ID" sz="2000" dirty="0" err="1"/>
              <a:t>lemparan</a:t>
            </a:r>
            <a:r>
              <a:rPr lang="en-ID" sz="2000" dirty="0"/>
              <a:t> bola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melambung</a:t>
            </a:r>
            <a:r>
              <a:rPr lang="en-ID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/>
              <a:t>Kaki </a:t>
            </a:r>
            <a:r>
              <a:rPr lang="en-ID" sz="2000" dirty="0" err="1"/>
              <a:t>belakang</a:t>
            </a:r>
            <a:r>
              <a:rPr lang="en-ID" sz="2000" dirty="0"/>
              <a:t> </a:t>
            </a:r>
            <a:r>
              <a:rPr lang="en-ID" sz="2000" dirty="0" err="1"/>
              <a:t>maju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mengikuti</a:t>
            </a:r>
            <a:r>
              <a:rPr lang="en-ID" sz="2000" dirty="0"/>
              <a:t> </a:t>
            </a:r>
            <a:r>
              <a:rPr lang="en-ID" sz="2000" dirty="0" err="1"/>
              <a:t>ayunan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69E462-AF60-4975-1CD6-BF2F6728A7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5" t="8518" r="8996" b="7037"/>
          <a:stretch/>
        </p:blipFill>
        <p:spPr>
          <a:xfrm>
            <a:off x="598940" y="2127428"/>
            <a:ext cx="4029943" cy="306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3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961C016-CAE2-4B0E-3B4B-901974CC0423}"/>
              </a:ext>
            </a:extLst>
          </p:cNvPr>
          <p:cNvSpPr/>
          <p:nvPr/>
        </p:nvSpPr>
        <p:spPr>
          <a:xfrm>
            <a:off x="152400" y="690855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E68680-D8C5-32DD-FC8E-6A114F2DC604}"/>
              </a:ext>
            </a:extLst>
          </p:cNvPr>
          <p:cNvSpPr txBox="1"/>
          <p:nvPr/>
        </p:nvSpPr>
        <p:spPr>
          <a:xfrm>
            <a:off x="4977590" y="1521852"/>
            <a:ext cx="6368697" cy="4045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lemparan</a:t>
            </a:r>
            <a:r>
              <a:rPr lang="en-ID" sz="2000" dirty="0"/>
              <a:t> </a:t>
            </a:r>
            <a:r>
              <a:rPr lang="id-ID" sz="2000" dirty="0"/>
              <a:t>mendatar: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salah satu kaki di depan, pegang bola dengan satu tangan.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ke depan, pandangan ke arah sasaran lemparan.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kaki belakang ke depan, bersamaan dengan lemparan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Lempar bola dengan kuat ke depan melewati samping kepala dengan arah bola mendatar setinggi dada.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949BAB-C013-E272-0B04-13FF4A2E68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5" t="11481" r="10075" b="5126"/>
          <a:stretch/>
        </p:blipFill>
        <p:spPr>
          <a:xfrm>
            <a:off x="453737" y="1885883"/>
            <a:ext cx="4208470" cy="320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223596-0C5C-ADCB-C336-7B25FAFC9EC2}"/>
              </a:ext>
            </a:extLst>
          </p:cNvPr>
          <p:cNvSpPr/>
          <p:nvPr/>
        </p:nvSpPr>
        <p:spPr>
          <a:xfrm>
            <a:off x="139521" y="7641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D669E6-C09C-77E6-34C8-EA905384636B}"/>
              </a:ext>
            </a:extLst>
          </p:cNvPr>
          <p:cNvSpPr txBox="1"/>
          <p:nvPr/>
        </p:nvSpPr>
        <p:spPr>
          <a:xfrm>
            <a:off x="5226628" y="1728987"/>
            <a:ext cx="6576906" cy="4045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lemparan</a:t>
            </a:r>
            <a:r>
              <a:rPr lang="en-ID" sz="2000" dirty="0"/>
              <a:t> </a:t>
            </a:r>
            <a:r>
              <a:rPr lang="id-ID" sz="2000" dirty="0"/>
              <a:t>menyusur: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salah satu kaki di depan, pegang bola dengan satu tangan.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menghadap ke depan, pandangan ke arah sasaran lemparan.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kaki belakang ke depan, bersamaan dengan lemparan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2000" dirty="0" err="1"/>
              <a:t>Lempar</a:t>
            </a:r>
            <a:r>
              <a:rPr lang="en-ID" sz="2000" dirty="0"/>
              <a:t> bola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kuat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depan</a:t>
            </a:r>
            <a:r>
              <a:rPr lang="en-ID" sz="2000" dirty="0"/>
              <a:t> </a:t>
            </a:r>
            <a:r>
              <a:rPr lang="en-ID" sz="2000" dirty="0" err="1"/>
              <a:t>melewati</a:t>
            </a:r>
            <a:r>
              <a:rPr lang="en-ID" sz="2000" dirty="0"/>
              <a:t> </a:t>
            </a:r>
            <a:r>
              <a:rPr lang="en-ID" sz="2000" dirty="0" err="1"/>
              <a:t>samping</a:t>
            </a:r>
            <a:r>
              <a:rPr lang="en-ID" sz="2000" dirty="0"/>
              <a:t> badan</a:t>
            </a:r>
            <a:r>
              <a:rPr lang="id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arah</a:t>
            </a:r>
            <a:r>
              <a:rPr lang="en-ID" sz="2000" dirty="0"/>
              <a:t> bola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bawah</a:t>
            </a:r>
            <a:r>
              <a:rPr lang="en-ID" sz="2000" dirty="0"/>
              <a:t> </a:t>
            </a:r>
            <a:r>
              <a:rPr lang="en-ID" sz="2000" dirty="0" err="1"/>
              <a:t>menyusur</a:t>
            </a:r>
            <a:r>
              <a:rPr lang="en-ID" sz="2000" dirty="0"/>
              <a:t> </a:t>
            </a:r>
            <a:r>
              <a:rPr lang="en-ID" sz="2000" dirty="0" err="1"/>
              <a:t>tanah</a:t>
            </a:r>
            <a:r>
              <a:rPr lang="en-ID" sz="20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DAD1F4-2EFC-B990-4E7D-8865579657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18889" r="3601" b="5267"/>
          <a:stretch/>
        </p:blipFill>
        <p:spPr>
          <a:xfrm>
            <a:off x="388466" y="2089596"/>
            <a:ext cx="4574351" cy="285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4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1256</Words>
  <Application>Microsoft Office PowerPoint</Application>
  <PresentationFormat>Widescreen</PresentationFormat>
  <Paragraphs>139</Paragraphs>
  <Slides>27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29</cp:revision>
  <dcterms:created xsi:type="dcterms:W3CDTF">2022-05-10T01:11:12Z</dcterms:created>
  <dcterms:modified xsi:type="dcterms:W3CDTF">2022-06-29T01:33:24Z</dcterms:modified>
</cp:coreProperties>
</file>