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64" r:id="rId3"/>
    <p:sldId id="413" r:id="rId4"/>
    <p:sldId id="376" r:id="rId5"/>
    <p:sldId id="414" r:id="rId6"/>
    <p:sldId id="415" r:id="rId7"/>
    <p:sldId id="416" r:id="rId8"/>
    <p:sldId id="417" r:id="rId9"/>
    <p:sldId id="418" r:id="rId10"/>
    <p:sldId id="421" r:id="rId11"/>
    <p:sldId id="419" r:id="rId12"/>
    <p:sldId id="420" r:id="rId13"/>
    <p:sldId id="422" r:id="rId14"/>
    <p:sldId id="423" r:id="rId15"/>
    <p:sldId id="424" r:id="rId16"/>
    <p:sldId id="425" r:id="rId17"/>
    <p:sldId id="426" r:id="rId18"/>
    <p:sldId id="427" r:id="rId19"/>
    <p:sldId id="428" r:id="rId20"/>
    <p:sldId id="429" r:id="rId21"/>
    <p:sldId id="430" r:id="rId22"/>
    <p:sldId id="433" r:id="rId23"/>
    <p:sldId id="431" r:id="rId24"/>
    <p:sldId id="436" r:id="rId25"/>
    <p:sldId id="432" r:id="rId26"/>
    <p:sldId id="434" r:id="rId27"/>
    <p:sldId id="437" r:id="rId28"/>
    <p:sldId id="294" r:id="rId2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326" y="-91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629FA3-1148-4846-A9AC-3D4046A90B4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35E37E0-31B9-4BAD-9CD5-DA1EED8E68BD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Masa yang penting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015587B0-72D5-42CE-B605-3E91EAE946D7}" type="parTrans" cxnId="{B7C9089C-9A77-4017-A98F-879A5A79AA44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5C2AEA77-8158-426A-A460-B073568252E1}" type="sibTrans" cxnId="{B7C9089C-9A77-4017-A98F-879A5A79AA44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602345C2-A726-40A3-8237-A12FCA392512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Masa transisi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F8BA2DA0-118E-4E2F-90CB-1D2332C1438F}" type="parTrans" cxnId="{D818E30F-410A-45F4-B9BD-B244C0E522E5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0A2739F2-A06C-48A3-BC91-EDE146C727B5}" type="sibTrans" cxnId="{D818E30F-410A-45F4-B9BD-B244C0E522E5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1C52C081-0904-46E2-B48C-007340CEDF3F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Masa munculnya ketakutan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C2F51CB2-F350-42C5-9D49-6D7717DA6CAB}" type="parTrans" cxnId="{12F218B1-8A6F-465A-ADA9-2F20950DE552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1F630197-76F2-40CD-B236-7E7997EC7EC9}" type="sibTrans" cxnId="{12F218B1-8A6F-465A-ADA9-2F20950DE552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DF61B77C-4845-4547-ABF5-66574B95EA44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Masa bermasalah</a:t>
          </a:r>
          <a:endParaRPr lang="id-ID" sz="2400" i="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28C3FF9-F35C-4E06-8025-B8F6B8B30FC7}" type="parTrans" cxnId="{96D49456-7120-44D4-AFE6-03EF4ECAE2EF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FB74C1B2-7DFB-483A-8550-25C7898E8BCC}" type="sibTrans" cxnId="{96D49456-7120-44D4-AFE6-03EF4ECAE2EF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B8009E7A-6C0A-49CA-8E5C-AF454CA55C6D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Masa pencarian identitas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5AFC0085-7240-4D7A-BC1B-D9DF7125390B}" type="parTrans" cxnId="{03B32D91-12F5-468A-AD91-C2FFEB94C879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89F18308-F461-4964-A92B-45651AE06A01}" type="sibTrans" cxnId="{03B32D91-12F5-468A-AD91-C2FFEB94C879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DD30144D-539C-419A-ADF1-8FB896670A92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Masa yang tidak realistis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23EAABB7-54B6-48EB-A422-202CED1FC311}" type="parTrans" cxnId="{156E4944-C5AF-4577-8867-23412FD4A198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D0BF09AF-7BD8-435E-BE99-0E84DB90840C}" type="sibTrans" cxnId="{156E4944-C5AF-4577-8867-23412FD4A198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F8BC6738-41EC-4F0A-B5B4-22AEADD25B6D}">
      <dgm:prSet phldrT="[Text]" custT="1"/>
      <dgm:spPr>
        <a:solidFill>
          <a:srgbClr val="7030A0"/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Masa menuju masa dewasa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9609B3A5-EFCF-41D1-A6B7-8929098D4883}" type="parTrans" cxnId="{73AB44FA-C214-40E4-9CAC-CEBE069D5637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1486CDA9-4BF6-451E-903E-719D7D8EDAC1}" type="sibTrans" cxnId="{73AB44FA-C214-40E4-9CAC-CEBE069D5637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0847FD02-A621-4BAA-844F-62A8A1A5C7C5}" type="pres">
      <dgm:prSet presAssocID="{0C629FA3-1148-4846-A9AC-3D4046A90B4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E309C02-32ED-4122-9DA6-1AB9C2B94F8E}" type="pres">
      <dgm:prSet presAssocID="{0C629FA3-1148-4846-A9AC-3D4046A90B42}" presName="Name1" presStyleCnt="0"/>
      <dgm:spPr/>
    </dgm:pt>
    <dgm:pt modelId="{40F38B3A-F51C-4A42-A74E-D0C74E1927CF}" type="pres">
      <dgm:prSet presAssocID="{0C629FA3-1148-4846-A9AC-3D4046A90B42}" presName="cycle" presStyleCnt="0"/>
      <dgm:spPr/>
    </dgm:pt>
    <dgm:pt modelId="{546AB1E2-0E64-4BE6-A1AB-BFF22A4F2884}" type="pres">
      <dgm:prSet presAssocID="{0C629FA3-1148-4846-A9AC-3D4046A90B42}" presName="srcNode" presStyleLbl="node1" presStyleIdx="0" presStyleCnt="7"/>
      <dgm:spPr/>
    </dgm:pt>
    <dgm:pt modelId="{F57AF106-FD82-40E8-91A1-418028BC1573}" type="pres">
      <dgm:prSet presAssocID="{0C629FA3-1148-4846-A9AC-3D4046A90B42}" presName="conn" presStyleLbl="parChTrans1D2" presStyleIdx="0" presStyleCnt="1"/>
      <dgm:spPr/>
      <dgm:t>
        <a:bodyPr/>
        <a:lstStyle/>
        <a:p>
          <a:endParaRPr lang="id-ID"/>
        </a:p>
      </dgm:t>
    </dgm:pt>
    <dgm:pt modelId="{16B74B14-6D1B-4EE2-BDCA-02E10124AC02}" type="pres">
      <dgm:prSet presAssocID="{0C629FA3-1148-4846-A9AC-3D4046A90B42}" presName="extraNode" presStyleLbl="node1" presStyleIdx="0" presStyleCnt="7"/>
      <dgm:spPr/>
    </dgm:pt>
    <dgm:pt modelId="{50FC3C47-F72D-447A-82BE-1AF4E679A9EF}" type="pres">
      <dgm:prSet presAssocID="{0C629FA3-1148-4846-A9AC-3D4046A90B42}" presName="dstNode" presStyleLbl="node1" presStyleIdx="0" presStyleCnt="7"/>
      <dgm:spPr/>
    </dgm:pt>
    <dgm:pt modelId="{A71A40C5-F245-46DC-9B57-E1855ECD430A}" type="pres">
      <dgm:prSet presAssocID="{835E37E0-31B9-4BAD-9CD5-DA1EED8E68BD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55BC693-DE24-43E7-B400-18A00D5F7414}" type="pres">
      <dgm:prSet presAssocID="{835E37E0-31B9-4BAD-9CD5-DA1EED8E68BD}" presName="accent_1" presStyleCnt="0"/>
      <dgm:spPr/>
    </dgm:pt>
    <dgm:pt modelId="{EDA0B6C7-60E3-407D-AA5E-3ED1859AD1C8}" type="pres">
      <dgm:prSet presAssocID="{835E37E0-31B9-4BAD-9CD5-DA1EED8E68BD}" presName="accentRepeatNode" presStyleLbl="solidFgAcc1" presStyleIdx="0" presStyleCnt="7"/>
      <dgm:spPr/>
    </dgm:pt>
    <dgm:pt modelId="{E6C6A2EF-41B0-4EA2-A994-5CA377CAD530}" type="pres">
      <dgm:prSet presAssocID="{602345C2-A726-40A3-8237-A12FCA39251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3CD422-2EA1-450A-B76F-F4983325C713}" type="pres">
      <dgm:prSet presAssocID="{602345C2-A726-40A3-8237-A12FCA392512}" presName="accent_2" presStyleCnt="0"/>
      <dgm:spPr/>
    </dgm:pt>
    <dgm:pt modelId="{688E5EDE-51A5-4344-8CB0-1E6278B28571}" type="pres">
      <dgm:prSet presAssocID="{602345C2-A726-40A3-8237-A12FCA392512}" presName="accentRepeatNode" presStyleLbl="solidFgAcc1" presStyleIdx="1" presStyleCnt="7"/>
      <dgm:spPr/>
    </dgm:pt>
    <dgm:pt modelId="{7BE2F0AF-F81C-4977-A0CF-FC648F061144}" type="pres">
      <dgm:prSet presAssocID="{DF61B77C-4845-4547-ABF5-66574B95EA44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BF37F8E-661D-47EA-8173-BEE5AEEB847B}" type="pres">
      <dgm:prSet presAssocID="{DF61B77C-4845-4547-ABF5-66574B95EA44}" presName="accent_3" presStyleCnt="0"/>
      <dgm:spPr/>
    </dgm:pt>
    <dgm:pt modelId="{C7934E9F-CF19-45EB-A067-51A60F731CC1}" type="pres">
      <dgm:prSet presAssocID="{DF61B77C-4845-4547-ABF5-66574B95EA44}" presName="accentRepeatNode" presStyleLbl="solidFgAcc1" presStyleIdx="2" presStyleCnt="7"/>
      <dgm:spPr/>
    </dgm:pt>
    <dgm:pt modelId="{812AD9B5-5059-47B8-B6FB-D6D5767BC771}" type="pres">
      <dgm:prSet presAssocID="{B8009E7A-6C0A-49CA-8E5C-AF454CA55C6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504673-48D7-404B-9ED9-88C586FB60C5}" type="pres">
      <dgm:prSet presAssocID="{B8009E7A-6C0A-49CA-8E5C-AF454CA55C6D}" presName="accent_4" presStyleCnt="0"/>
      <dgm:spPr/>
    </dgm:pt>
    <dgm:pt modelId="{B55615EB-63C1-405D-BB25-A9D5E25CF1B4}" type="pres">
      <dgm:prSet presAssocID="{B8009E7A-6C0A-49CA-8E5C-AF454CA55C6D}" presName="accentRepeatNode" presStyleLbl="solidFgAcc1" presStyleIdx="3" presStyleCnt="7"/>
      <dgm:spPr/>
    </dgm:pt>
    <dgm:pt modelId="{D0267111-F208-4B79-9AFD-9CC5760271B8}" type="pres">
      <dgm:prSet presAssocID="{1C52C081-0904-46E2-B48C-007340CEDF3F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7519E87-715D-43BC-9B1E-F31513C73EFD}" type="pres">
      <dgm:prSet presAssocID="{1C52C081-0904-46E2-B48C-007340CEDF3F}" presName="accent_5" presStyleCnt="0"/>
      <dgm:spPr/>
    </dgm:pt>
    <dgm:pt modelId="{F0E1AF2C-F086-4220-BF27-506C88CE130F}" type="pres">
      <dgm:prSet presAssocID="{1C52C081-0904-46E2-B48C-007340CEDF3F}" presName="accentRepeatNode" presStyleLbl="solidFgAcc1" presStyleIdx="4" presStyleCnt="7"/>
      <dgm:spPr/>
    </dgm:pt>
    <dgm:pt modelId="{611797ED-DD7B-4025-AF51-F42FBB1E1842}" type="pres">
      <dgm:prSet presAssocID="{DD30144D-539C-419A-ADF1-8FB896670A92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49D12C2-F7F6-4AE9-A7AB-CC8A2C737D3C}" type="pres">
      <dgm:prSet presAssocID="{DD30144D-539C-419A-ADF1-8FB896670A92}" presName="accent_6" presStyleCnt="0"/>
      <dgm:spPr/>
    </dgm:pt>
    <dgm:pt modelId="{7F224BD5-337B-48CF-BE21-9B01D74A2E7E}" type="pres">
      <dgm:prSet presAssocID="{DD30144D-539C-419A-ADF1-8FB896670A92}" presName="accentRepeatNode" presStyleLbl="solidFgAcc1" presStyleIdx="5" presStyleCnt="7"/>
      <dgm:spPr/>
    </dgm:pt>
    <dgm:pt modelId="{11A50AC1-70C3-401A-82BB-7CD23FF7ECA7}" type="pres">
      <dgm:prSet presAssocID="{F8BC6738-41EC-4F0A-B5B4-22AEADD25B6D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96EF86F-D9A2-4147-B868-05603CBA8FEE}" type="pres">
      <dgm:prSet presAssocID="{F8BC6738-41EC-4F0A-B5B4-22AEADD25B6D}" presName="accent_7" presStyleCnt="0"/>
      <dgm:spPr/>
    </dgm:pt>
    <dgm:pt modelId="{33E4F89D-71CB-479F-8560-BC663F4324F7}" type="pres">
      <dgm:prSet presAssocID="{F8BC6738-41EC-4F0A-B5B4-22AEADD25B6D}" presName="accentRepeatNode" presStyleLbl="solidFgAcc1" presStyleIdx="6" presStyleCnt="7"/>
      <dgm:spPr/>
    </dgm:pt>
  </dgm:ptLst>
  <dgm:cxnLst>
    <dgm:cxn modelId="{7EE3F9AD-7C1F-47CC-8498-C29C6502D499}" type="presOf" srcId="{DD30144D-539C-419A-ADF1-8FB896670A92}" destId="{611797ED-DD7B-4025-AF51-F42FBB1E1842}" srcOrd="0" destOrd="0" presId="urn:microsoft.com/office/officeart/2008/layout/VerticalCurvedList"/>
    <dgm:cxn modelId="{03B32D91-12F5-468A-AD91-C2FFEB94C879}" srcId="{0C629FA3-1148-4846-A9AC-3D4046A90B42}" destId="{B8009E7A-6C0A-49CA-8E5C-AF454CA55C6D}" srcOrd="3" destOrd="0" parTransId="{5AFC0085-7240-4D7A-BC1B-D9DF7125390B}" sibTransId="{89F18308-F461-4964-A92B-45651AE06A01}"/>
    <dgm:cxn modelId="{FF51598C-9C75-4400-ADFE-8055A0DA3228}" type="presOf" srcId="{5C2AEA77-8158-426A-A460-B073568252E1}" destId="{F57AF106-FD82-40E8-91A1-418028BC1573}" srcOrd="0" destOrd="0" presId="urn:microsoft.com/office/officeart/2008/layout/VerticalCurvedList"/>
    <dgm:cxn modelId="{D818E30F-410A-45F4-B9BD-B244C0E522E5}" srcId="{0C629FA3-1148-4846-A9AC-3D4046A90B42}" destId="{602345C2-A726-40A3-8237-A12FCA392512}" srcOrd="1" destOrd="0" parTransId="{F8BA2DA0-118E-4E2F-90CB-1D2332C1438F}" sibTransId="{0A2739F2-A06C-48A3-BC91-EDE146C727B5}"/>
    <dgm:cxn modelId="{AB85735C-C401-4BF8-A15D-3FA1AB4D4538}" type="presOf" srcId="{835E37E0-31B9-4BAD-9CD5-DA1EED8E68BD}" destId="{A71A40C5-F245-46DC-9B57-E1855ECD430A}" srcOrd="0" destOrd="0" presId="urn:microsoft.com/office/officeart/2008/layout/VerticalCurvedList"/>
    <dgm:cxn modelId="{156E4944-C5AF-4577-8867-23412FD4A198}" srcId="{0C629FA3-1148-4846-A9AC-3D4046A90B42}" destId="{DD30144D-539C-419A-ADF1-8FB896670A92}" srcOrd="5" destOrd="0" parTransId="{23EAABB7-54B6-48EB-A422-202CED1FC311}" sibTransId="{D0BF09AF-7BD8-435E-BE99-0E84DB90840C}"/>
    <dgm:cxn modelId="{564C14C6-733D-4A65-8E91-056408D989C1}" type="presOf" srcId="{F8BC6738-41EC-4F0A-B5B4-22AEADD25B6D}" destId="{11A50AC1-70C3-401A-82BB-7CD23FF7ECA7}" srcOrd="0" destOrd="0" presId="urn:microsoft.com/office/officeart/2008/layout/VerticalCurvedList"/>
    <dgm:cxn modelId="{1CE4F094-E883-46C2-A8FC-612D7AE7EE26}" type="presOf" srcId="{0C629FA3-1148-4846-A9AC-3D4046A90B42}" destId="{0847FD02-A621-4BAA-844F-62A8A1A5C7C5}" srcOrd="0" destOrd="0" presId="urn:microsoft.com/office/officeart/2008/layout/VerticalCurvedList"/>
    <dgm:cxn modelId="{73AB44FA-C214-40E4-9CAC-CEBE069D5637}" srcId="{0C629FA3-1148-4846-A9AC-3D4046A90B42}" destId="{F8BC6738-41EC-4F0A-B5B4-22AEADD25B6D}" srcOrd="6" destOrd="0" parTransId="{9609B3A5-EFCF-41D1-A6B7-8929098D4883}" sibTransId="{1486CDA9-4BF6-451E-903E-719D7D8EDAC1}"/>
    <dgm:cxn modelId="{12F218B1-8A6F-465A-ADA9-2F20950DE552}" srcId="{0C629FA3-1148-4846-A9AC-3D4046A90B42}" destId="{1C52C081-0904-46E2-B48C-007340CEDF3F}" srcOrd="4" destOrd="0" parTransId="{C2F51CB2-F350-42C5-9D49-6D7717DA6CAB}" sibTransId="{1F630197-76F2-40CD-B236-7E7997EC7EC9}"/>
    <dgm:cxn modelId="{07F9759A-A482-4AC9-8F82-E7539D0D1FE0}" type="presOf" srcId="{602345C2-A726-40A3-8237-A12FCA392512}" destId="{E6C6A2EF-41B0-4EA2-A994-5CA377CAD530}" srcOrd="0" destOrd="0" presId="urn:microsoft.com/office/officeart/2008/layout/VerticalCurvedList"/>
    <dgm:cxn modelId="{611DA227-4394-4AA5-AC9E-D97AA79BDAD4}" type="presOf" srcId="{B8009E7A-6C0A-49CA-8E5C-AF454CA55C6D}" destId="{812AD9B5-5059-47B8-B6FB-D6D5767BC771}" srcOrd="0" destOrd="0" presId="urn:microsoft.com/office/officeart/2008/layout/VerticalCurvedList"/>
    <dgm:cxn modelId="{C9B502DF-11C9-4EC6-AE6F-CC784FEA9BDE}" type="presOf" srcId="{DF61B77C-4845-4547-ABF5-66574B95EA44}" destId="{7BE2F0AF-F81C-4977-A0CF-FC648F061144}" srcOrd="0" destOrd="0" presId="urn:microsoft.com/office/officeart/2008/layout/VerticalCurvedList"/>
    <dgm:cxn modelId="{96D49456-7120-44D4-AFE6-03EF4ECAE2EF}" srcId="{0C629FA3-1148-4846-A9AC-3D4046A90B42}" destId="{DF61B77C-4845-4547-ABF5-66574B95EA44}" srcOrd="2" destOrd="0" parTransId="{D28C3FF9-F35C-4E06-8025-B8F6B8B30FC7}" sibTransId="{FB74C1B2-7DFB-483A-8550-25C7898E8BCC}"/>
    <dgm:cxn modelId="{B7C9089C-9A77-4017-A98F-879A5A79AA44}" srcId="{0C629FA3-1148-4846-A9AC-3D4046A90B42}" destId="{835E37E0-31B9-4BAD-9CD5-DA1EED8E68BD}" srcOrd="0" destOrd="0" parTransId="{015587B0-72D5-42CE-B605-3E91EAE946D7}" sibTransId="{5C2AEA77-8158-426A-A460-B073568252E1}"/>
    <dgm:cxn modelId="{6BFF2ECF-5791-4286-8446-4897601B7916}" type="presOf" srcId="{1C52C081-0904-46E2-B48C-007340CEDF3F}" destId="{D0267111-F208-4B79-9AFD-9CC5760271B8}" srcOrd="0" destOrd="0" presId="urn:microsoft.com/office/officeart/2008/layout/VerticalCurvedList"/>
    <dgm:cxn modelId="{4384D4FA-59D3-4A83-9C40-9FDC358819F7}" type="presParOf" srcId="{0847FD02-A621-4BAA-844F-62A8A1A5C7C5}" destId="{1E309C02-32ED-4122-9DA6-1AB9C2B94F8E}" srcOrd="0" destOrd="0" presId="urn:microsoft.com/office/officeart/2008/layout/VerticalCurvedList"/>
    <dgm:cxn modelId="{9B3E5C9E-AA49-4FB2-8A0E-94C5E87A9032}" type="presParOf" srcId="{1E309C02-32ED-4122-9DA6-1AB9C2B94F8E}" destId="{40F38B3A-F51C-4A42-A74E-D0C74E1927CF}" srcOrd="0" destOrd="0" presId="urn:microsoft.com/office/officeart/2008/layout/VerticalCurvedList"/>
    <dgm:cxn modelId="{5458F3A7-F551-4EC1-BB06-9D04641DF825}" type="presParOf" srcId="{40F38B3A-F51C-4A42-A74E-D0C74E1927CF}" destId="{546AB1E2-0E64-4BE6-A1AB-BFF22A4F2884}" srcOrd="0" destOrd="0" presId="urn:microsoft.com/office/officeart/2008/layout/VerticalCurvedList"/>
    <dgm:cxn modelId="{DE723CED-D1EC-41D4-8BBE-C05E62F46535}" type="presParOf" srcId="{40F38B3A-F51C-4A42-A74E-D0C74E1927CF}" destId="{F57AF106-FD82-40E8-91A1-418028BC1573}" srcOrd="1" destOrd="0" presId="urn:microsoft.com/office/officeart/2008/layout/VerticalCurvedList"/>
    <dgm:cxn modelId="{1C1C49E9-77BA-42D5-9FAC-13900FE28D49}" type="presParOf" srcId="{40F38B3A-F51C-4A42-A74E-D0C74E1927CF}" destId="{16B74B14-6D1B-4EE2-BDCA-02E10124AC02}" srcOrd="2" destOrd="0" presId="urn:microsoft.com/office/officeart/2008/layout/VerticalCurvedList"/>
    <dgm:cxn modelId="{54CC82DB-55DF-4837-8C2D-D304CCB1995A}" type="presParOf" srcId="{40F38B3A-F51C-4A42-A74E-D0C74E1927CF}" destId="{50FC3C47-F72D-447A-82BE-1AF4E679A9EF}" srcOrd="3" destOrd="0" presId="urn:microsoft.com/office/officeart/2008/layout/VerticalCurvedList"/>
    <dgm:cxn modelId="{BE9CFE92-4CBE-47C3-BF57-242C1ED24D4D}" type="presParOf" srcId="{1E309C02-32ED-4122-9DA6-1AB9C2B94F8E}" destId="{A71A40C5-F245-46DC-9B57-E1855ECD430A}" srcOrd="1" destOrd="0" presId="urn:microsoft.com/office/officeart/2008/layout/VerticalCurvedList"/>
    <dgm:cxn modelId="{8F14D7B7-BE93-429A-9BCD-A43B3EF0D29E}" type="presParOf" srcId="{1E309C02-32ED-4122-9DA6-1AB9C2B94F8E}" destId="{A55BC693-DE24-43E7-B400-18A00D5F7414}" srcOrd="2" destOrd="0" presId="urn:microsoft.com/office/officeart/2008/layout/VerticalCurvedList"/>
    <dgm:cxn modelId="{EBDD3F3A-4FBD-4681-9DA7-861D9DD9E825}" type="presParOf" srcId="{A55BC693-DE24-43E7-B400-18A00D5F7414}" destId="{EDA0B6C7-60E3-407D-AA5E-3ED1859AD1C8}" srcOrd="0" destOrd="0" presId="urn:microsoft.com/office/officeart/2008/layout/VerticalCurvedList"/>
    <dgm:cxn modelId="{80149808-71AA-48A8-B20C-8FEBEB8639C8}" type="presParOf" srcId="{1E309C02-32ED-4122-9DA6-1AB9C2B94F8E}" destId="{E6C6A2EF-41B0-4EA2-A994-5CA377CAD530}" srcOrd="3" destOrd="0" presId="urn:microsoft.com/office/officeart/2008/layout/VerticalCurvedList"/>
    <dgm:cxn modelId="{B2C1D15C-D039-4B64-8914-31EA100D3B3E}" type="presParOf" srcId="{1E309C02-32ED-4122-9DA6-1AB9C2B94F8E}" destId="{003CD422-2EA1-450A-B76F-F4983325C713}" srcOrd="4" destOrd="0" presId="urn:microsoft.com/office/officeart/2008/layout/VerticalCurvedList"/>
    <dgm:cxn modelId="{34968154-8477-4141-8C75-3E885C291F1D}" type="presParOf" srcId="{003CD422-2EA1-450A-B76F-F4983325C713}" destId="{688E5EDE-51A5-4344-8CB0-1E6278B28571}" srcOrd="0" destOrd="0" presId="urn:microsoft.com/office/officeart/2008/layout/VerticalCurvedList"/>
    <dgm:cxn modelId="{AC1BA0CE-A582-4E8F-A049-593C6BD5EEF0}" type="presParOf" srcId="{1E309C02-32ED-4122-9DA6-1AB9C2B94F8E}" destId="{7BE2F0AF-F81C-4977-A0CF-FC648F061144}" srcOrd="5" destOrd="0" presId="urn:microsoft.com/office/officeart/2008/layout/VerticalCurvedList"/>
    <dgm:cxn modelId="{8734472F-C18F-470A-BBC9-009001F6681B}" type="presParOf" srcId="{1E309C02-32ED-4122-9DA6-1AB9C2B94F8E}" destId="{8BF37F8E-661D-47EA-8173-BEE5AEEB847B}" srcOrd="6" destOrd="0" presId="urn:microsoft.com/office/officeart/2008/layout/VerticalCurvedList"/>
    <dgm:cxn modelId="{61B450EB-6F37-45F1-8534-DDE45D735621}" type="presParOf" srcId="{8BF37F8E-661D-47EA-8173-BEE5AEEB847B}" destId="{C7934E9F-CF19-45EB-A067-51A60F731CC1}" srcOrd="0" destOrd="0" presId="urn:microsoft.com/office/officeart/2008/layout/VerticalCurvedList"/>
    <dgm:cxn modelId="{012A1394-4543-4BCD-B445-89A6A4BAFA2D}" type="presParOf" srcId="{1E309C02-32ED-4122-9DA6-1AB9C2B94F8E}" destId="{812AD9B5-5059-47B8-B6FB-D6D5767BC771}" srcOrd="7" destOrd="0" presId="urn:microsoft.com/office/officeart/2008/layout/VerticalCurvedList"/>
    <dgm:cxn modelId="{65F8956B-B9F8-4DB9-8178-EA1F99A2F3B3}" type="presParOf" srcId="{1E309C02-32ED-4122-9DA6-1AB9C2B94F8E}" destId="{EC504673-48D7-404B-9ED9-88C586FB60C5}" srcOrd="8" destOrd="0" presId="urn:microsoft.com/office/officeart/2008/layout/VerticalCurvedList"/>
    <dgm:cxn modelId="{30DECD6C-551F-42D9-A888-15B7D1B30ED1}" type="presParOf" srcId="{EC504673-48D7-404B-9ED9-88C586FB60C5}" destId="{B55615EB-63C1-405D-BB25-A9D5E25CF1B4}" srcOrd="0" destOrd="0" presId="urn:microsoft.com/office/officeart/2008/layout/VerticalCurvedList"/>
    <dgm:cxn modelId="{7209EC80-04D4-4C40-835D-477336080189}" type="presParOf" srcId="{1E309C02-32ED-4122-9DA6-1AB9C2B94F8E}" destId="{D0267111-F208-4B79-9AFD-9CC5760271B8}" srcOrd="9" destOrd="0" presId="urn:microsoft.com/office/officeart/2008/layout/VerticalCurvedList"/>
    <dgm:cxn modelId="{0485BDCD-8549-44AB-8724-B5B223274A70}" type="presParOf" srcId="{1E309C02-32ED-4122-9DA6-1AB9C2B94F8E}" destId="{07519E87-715D-43BC-9B1E-F31513C73EFD}" srcOrd="10" destOrd="0" presId="urn:microsoft.com/office/officeart/2008/layout/VerticalCurvedList"/>
    <dgm:cxn modelId="{DD9F13BD-321D-4B83-AAF2-6C36F797F31C}" type="presParOf" srcId="{07519E87-715D-43BC-9B1E-F31513C73EFD}" destId="{F0E1AF2C-F086-4220-BF27-506C88CE130F}" srcOrd="0" destOrd="0" presId="urn:microsoft.com/office/officeart/2008/layout/VerticalCurvedList"/>
    <dgm:cxn modelId="{ABD60CFA-043C-47E9-B673-F93B19D897BF}" type="presParOf" srcId="{1E309C02-32ED-4122-9DA6-1AB9C2B94F8E}" destId="{611797ED-DD7B-4025-AF51-F42FBB1E1842}" srcOrd="11" destOrd="0" presId="urn:microsoft.com/office/officeart/2008/layout/VerticalCurvedList"/>
    <dgm:cxn modelId="{92853004-5C27-4611-A0B7-BEEABF392132}" type="presParOf" srcId="{1E309C02-32ED-4122-9DA6-1AB9C2B94F8E}" destId="{349D12C2-F7F6-4AE9-A7AB-CC8A2C737D3C}" srcOrd="12" destOrd="0" presId="urn:microsoft.com/office/officeart/2008/layout/VerticalCurvedList"/>
    <dgm:cxn modelId="{A50C62A5-E7EF-4E3D-868C-649559848296}" type="presParOf" srcId="{349D12C2-F7F6-4AE9-A7AB-CC8A2C737D3C}" destId="{7F224BD5-337B-48CF-BE21-9B01D74A2E7E}" srcOrd="0" destOrd="0" presId="urn:microsoft.com/office/officeart/2008/layout/VerticalCurvedList"/>
    <dgm:cxn modelId="{100EBE1F-EBB1-4FE3-ACB0-87B595B12C80}" type="presParOf" srcId="{1E309C02-32ED-4122-9DA6-1AB9C2B94F8E}" destId="{11A50AC1-70C3-401A-82BB-7CD23FF7ECA7}" srcOrd="13" destOrd="0" presId="urn:microsoft.com/office/officeart/2008/layout/VerticalCurvedList"/>
    <dgm:cxn modelId="{45B0C06C-9272-49FF-B138-642C571F66F9}" type="presParOf" srcId="{1E309C02-32ED-4122-9DA6-1AB9C2B94F8E}" destId="{A96EF86F-D9A2-4147-B868-05603CBA8FEE}" srcOrd="14" destOrd="0" presId="urn:microsoft.com/office/officeart/2008/layout/VerticalCurvedList"/>
    <dgm:cxn modelId="{146CC197-0D8A-468B-A6FE-A7456E348A6F}" type="presParOf" srcId="{A96EF86F-D9A2-4147-B868-05603CBA8FEE}" destId="{33E4F89D-71CB-479F-8560-BC663F4324F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36EF0E0-FBAF-408E-B5FA-2AC21F14E86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A8222F59-4560-4D95-8640-3381E7A93FDD}">
      <dgm:prSet phldrT="[Text]" custT="1"/>
      <dgm:spPr/>
      <dgm:t>
        <a:bodyPr/>
        <a:lstStyle/>
        <a:p>
          <a:pPr algn="just"/>
          <a:r>
            <a:rPr lang="id-ID" sz="2400" smtClean="0">
              <a:latin typeface="Montserrat" panose="00000500000000000000" pitchFamily="2" charset="0"/>
            </a:rPr>
            <a:t>Menimbulkan perilaku munafik dalam masyarakat</a:t>
          </a:r>
          <a:endParaRPr lang="id-ID" sz="2400" dirty="0">
            <a:latin typeface="Montserrat" panose="00000500000000000000" pitchFamily="2" charset="0"/>
          </a:endParaRPr>
        </a:p>
      </dgm:t>
    </dgm:pt>
    <dgm:pt modelId="{28319D10-CC50-4793-981C-5F4B53A22DEA}" type="parTrans" cxnId="{8C5E4200-98D7-4CE9-9B34-E6C6D559A100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7645805E-8BBE-41E0-B9C3-0A1B29230096}" type="sibTrans" cxnId="{8C5E4200-98D7-4CE9-9B34-E6C6D559A100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F7154C74-CC3B-4E86-ACD3-7D51D7C5D59A}">
      <dgm:prSet phldrT="[Text]" custT="1"/>
      <dgm:spPr/>
      <dgm:t>
        <a:bodyPr/>
        <a:lstStyle/>
        <a:p>
          <a:pPr algn="just"/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Banyak mengalami tekanan mental dan emosi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B7EEA97-C18E-4713-89EC-3388203FA1C6}" type="parTrans" cxnId="{BCDA36BA-C7EC-4A8D-BD86-E612BBC71469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8ED603A7-3770-498A-9D18-E081E233627A}" type="sibTrans" cxnId="{BCDA36BA-C7EC-4A8D-BD86-E612BBC71469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88A722DC-7512-462E-BAD5-9BAFB41AAE8F}">
      <dgm:prSet phldrT="[Text]" custT="1"/>
      <dgm:spPr/>
      <dgm:t>
        <a:bodyPr/>
        <a:lstStyle/>
        <a:p>
          <a:pPr algn="just"/>
          <a:r>
            <a:rPr lang="sv-SE" sz="2400" dirty="0" smtClean="0">
              <a:solidFill>
                <a:schemeClr val="tx1"/>
              </a:solidFill>
              <a:latin typeface="Montserrat" panose="00000500000000000000" pitchFamily="2" charset="0"/>
            </a:rPr>
            <a:t>Terjerat dalam pesta napza (narkotika, psikotropika, dan</a:t>
          </a:r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 </a:t>
          </a:r>
          <a:r>
            <a:rPr lang="sv-SE" sz="2400" dirty="0" smtClean="0">
              <a:solidFill>
                <a:schemeClr val="tx1"/>
              </a:solidFill>
              <a:latin typeface="Montserrat" panose="00000500000000000000" pitchFamily="2" charset="0"/>
            </a:rPr>
            <a:t>zat adiktif lainnya)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2D714786-1D03-47C7-ADF4-857D79B382F3}" type="parTrans" cxnId="{44C55B07-4226-4168-B44A-1015C2D4D8AB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0765C824-F582-4FEF-AB7A-0242C2F700A1}" type="sibTrans" cxnId="{44C55B07-4226-4168-B44A-1015C2D4D8AB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91DDE91C-C5D1-4DC0-8EF2-E3C347479A69}" type="pres">
      <dgm:prSet presAssocID="{F36EF0E0-FBAF-408E-B5FA-2AC21F14E86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041C94C-EFBE-47E0-83D2-24EEC8104357}" type="pres">
      <dgm:prSet presAssocID="{F36EF0E0-FBAF-408E-B5FA-2AC21F14E86E}" presName="Name1" presStyleCnt="0"/>
      <dgm:spPr/>
    </dgm:pt>
    <dgm:pt modelId="{C6CB878F-B698-48BA-8AD5-64AD76F7FF13}" type="pres">
      <dgm:prSet presAssocID="{F36EF0E0-FBAF-408E-B5FA-2AC21F14E86E}" presName="cycle" presStyleCnt="0"/>
      <dgm:spPr/>
    </dgm:pt>
    <dgm:pt modelId="{F4F518A3-D582-4BDE-AC76-A8162C561071}" type="pres">
      <dgm:prSet presAssocID="{F36EF0E0-FBAF-408E-B5FA-2AC21F14E86E}" presName="srcNode" presStyleLbl="node1" presStyleIdx="0" presStyleCnt="3"/>
      <dgm:spPr/>
    </dgm:pt>
    <dgm:pt modelId="{30A9888D-45FE-4467-A0D6-38805E56CA3B}" type="pres">
      <dgm:prSet presAssocID="{F36EF0E0-FBAF-408E-B5FA-2AC21F14E86E}" presName="conn" presStyleLbl="parChTrans1D2" presStyleIdx="0" presStyleCnt="1"/>
      <dgm:spPr/>
      <dgm:t>
        <a:bodyPr/>
        <a:lstStyle/>
        <a:p>
          <a:endParaRPr lang="en-US"/>
        </a:p>
      </dgm:t>
    </dgm:pt>
    <dgm:pt modelId="{7B948B31-C6F3-41DF-A197-B19AE3E3F1F6}" type="pres">
      <dgm:prSet presAssocID="{F36EF0E0-FBAF-408E-B5FA-2AC21F14E86E}" presName="extraNode" presStyleLbl="node1" presStyleIdx="0" presStyleCnt="3"/>
      <dgm:spPr/>
    </dgm:pt>
    <dgm:pt modelId="{ED70DC88-F0E2-4394-9992-F2F986A618F6}" type="pres">
      <dgm:prSet presAssocID="{F36EF0E0-FBAF-408E-B5FA-2AC21F14E86E}" presName="dstNode" presStyleLbl="node1" presStyleIdx="0" presStyleCnt="3"/>
      <dgm:spPr/>
    </dgm:pt>
    <dgm:pt modelId="{2442350A-CB07-4ECD-A95A-114D5F8A75F0}" type="pres">
      <dgm:prSet presAssocID="{A8222F59-4560-4D95-8640-3381E7A93FD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807B360-7212-416E-9753-55573C1C928C}" type="pres">
      <dgm:prSet presAssocID="{A8222F59-4560-4D95-8640-3381E7A93FDD}" presName="accent_1" presStyleCnt="0"/>
      <dgm:spPr/>
    </dgm:pt>
    <dgm:pt modelId="{FBA51862-1F6C-4999-955E-A92DE2650FF7}" type="pres">
      <dgm:prSet presAssocID="{A8222F59-4560-4D95-8640-3381E7A93FDD}" presName="accentRepeatNode" presStyleLbl="solidFgAcc1" presStyleIdx="0" presStyleCnt="3"/>
      <dgm:spPr/>
    </dgm:pt>
    <dgm:pt modelId="{567AABDC-17D6-4947-91F5-0638AAF52A0F}" type="pres">
      <dgm:prSet presAssocID="{F7154C74-CC3B-4E86-ACD3-7D51D7C5D5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3AEE621-1D84-474A-AF28-88D2E82EE36A}" type="pres">
      <dgm:prSet presAssocID="{F7154C74-CC3B-4E86-ACD3-7D51D7C5D59A}" presName="accent_2" presStyleCnt="0"/>
      <dgm:spPr/>
    </dgm:pt>
    <dgm:pt modelId="{DAFF52B8-9E48-4027-9C5B-7171C30759D9}" type="pres">
      <dgm:prSet presAssocID="{F7154C74-CC3B-4E86-ACD3-7D51D7C5D59A}" presName="accentRepeatNode" presStyleLbl="solidFgAcc1" presStyleIdx="1" presStyleCnt="3"/>
      <dgm:spPr/>
    </dgm:pt>
    <dgm:pt modelId="{44E8457A-0665-4698-A1B3-DA875BAFD03A}" type="pres">
      <dgm:prSet presAssocID="{88A722DC-7512-462E-BAD5-9BAFB41AAE8F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9C4F224-AFBA-43DF-8C94-ECBF4FA3719F}" type="pres">
      <dgm:prSet presAssocID="{88A722DC-7512-462E-BAD5-9BAFB41AAE8F}" presName="accent_3" presStyleCnt="0"/>
      <dgm:spPr/>
    </dgm:pt>
    <dgm:pt modelId="{BF89A92B-F6A7-4A37-9B30-816608DBF83B}" type="pres">
      <dgm:prSet presAssocID="{88A722DC-7512-462E-BAD5-9BAFB41AAE8F}" presName="accentRepeatNode" presStyleLbl="solidFgAcc1" presStyleIdx="2" presStyleCnt="3"/>
      <dgm:spPr/>
    </dgm:pt>
  </dgm:ptLst>
  <dgm:cxnLst>
    <dgm:cxn modelId="{89909934-F9CD-46BB-9C24-6FC8B01461B6}" type="presOf" srcId="{7645805E-8BBE-41E0-B9C3-0A1B29230096}" destId="{30A9888D-45FE-4467-A0D6-38805E56CA3B}" srcOrd="0" destOrd="0" presId="urn:microsoft.com/office/officeart/2008/layout/VerticalCurvedList"/>
    <dgm:cxn modelId="{A521E4BA-3EDF-4970-9363-FD39C4F7A770}" type="presOf" srcId="{F7154C74-CC3B-4E86-ACD3-7D51D7C5D59A}" destId="{567AABDC-17D6-4947-91F5-0638AAF52A0F}" srcOrd="0" destOrd="0" presId="urn:microsoft.com/office/officeart/2008/layout/VerticalCurvedList"/>
    <dgm:cxn modelId="{BCDA36BA-C7EC-4A8D-BD86-E612BBC71469}" srcId="{F36EF0E0-FBAF-408E-B5FA-2AC21F14E86E}" destId="{F7154C74-CC3B-4E86-ACD3-7D51D7C5D59A}" srcOrd="1" destOrd="0" parTransId="{0B7EEA97-C18E-4713-89EC-3388203FA1C6}" sibTransId="{8ED603A7-3770-498A-9D18-E081E233627A}"/>
    <dgm:cxn modelId="{279B8507-D91F-4246-96B8-F13157C9E98F}" type="presOf" srcId="{88A722DC-7512-462E-BAD5-9BAFB41AAE8F}" destId="{44E8457A-0665-4698-A1B3-DA875BAFD03A}" srcOrd="0" destOrd="0" presId="urn:microsoft.com/office/officeart/2008/layout/VerticalCurvedList"/>
    <dgm:cxn modelId="{E1F60DCD-0192-451D-AB4F-70B34BF2E4F2}" type="presOf" srcId="{A8222F59-4560-4D95-8640-3381E7A93FDD}" destId="{2442350A-CB07-4ECD-A95A-114D5F8A75F0}" srcOrd="0" destOrd="0" presId="urn:microsoft.com/office/officeart/2008/layout/VerticalCurvedList"/>
    <dgm:cxn modelId="{44C55B07-4226-4168-B44A-1015C2D4D8AB}" srcId="{F36EF0E0-FBAF-408E-B5FA-2AC21F14E86E}" destId="{88A722DC-7512-462E-BAD5-9BAFB41AAE8F}" srcOrd="2" destOrd="0" parTransId="{2D714786-1D03-47C7-ADF4-857D79B382F3}" sibTransId="{0765C824-F582-4FEF-AB7A-0242C2F700A1}"/>
    <dgm:cxn modelId="{8C5E4200-98D7-4CE9-9B34-E6C6D559A100}" srcId="{F36EF0E0-FBAF-408E-B5FA-2AC21F14E86E}" destId="{A8222F59-4560-4D95-8640-3381E7A93FDD}" srcOrd="0" destOrd="0" parTransId="{28319D10-CC50-4793-981C-5F4B53A22DEA}" sibTransId="{7645805E-8BBE-41E0-B9C3-0A1B29230096}"/>
    <dgm:cxn modelId="{7E859C08-083D-42A7-8348-D4E798F9EBD6}" type="presOf" srcId="{F36EF0E0-FBAF-408E-B5FA-2AC21F14E86E}" destId="{91DDE91C-C5D1-4DC0-8EF2-E3C347479A69}" srcOrd="0" destOrd="0" presId="urn:microsoft.com/office/officeart/2008/layout/VerticalCurvedList"/>
    <dgm:cxn modelId="{B3A5D498-104D-4B27-BC95-7F7B4569AE9A}" type="presParOf" srcId="{91DDE91C-C5D1-4DC0-8EF2-E3C347479A69}" destId="{0041C94C-EFBE-47E0-83D2-24EEC8104357}" srcOrd="0" destOrd="0" presId="urn:microsoft.com/office/officeart/2008/layout/VerticalCurvedList"/>
    <dgm:cxn modelId="{E0AB0F9B-BBA3-4749-ABDE-1A2FB8D50AAF}" type="presParOf" srcId="{0041C94C-EFBE-47E0-83D2-24EEC8104357}" destId="{C6CB878F-B698-48BA-8AD5-64AD76F7FF13}" srcOrd="0" destOrd="0" presId="urn:microsoft.com/office/officeart/2008/layout/VerticalCurvedList"/>
    <dgm:cxn modelId="{6436F67D-0A28-40C1-AF3C-7AC1948F35EF}" type="presParOf" srcId="{C6CB878F-B698-48BA-8AD5-64AD76F7FF13}" destId="{F4F518A3-D582-4BDE-AC76-A8162C561071}" srcOrd="0" destOrd="0" presId="urn:microsoft.com/office/officeart/2008/layout/VerticalCurvedList"/>
    <dgm:cxn modelId="{707E2AAB-5358-41A5-B53F-C6D224BAA5CA}" type="presParOf" srcId="{C6CB878F-B698-48BA-8AD5-64AD76F7FF13}" destId="{30A9888D-45FE-4467-A0D6-38805E56CA3B}" srcOrd="1" destOrd="0" presId="urn:microsoft.com/office/officeart/2008/layout/VerticalCurvedList"/>
    <dgm:cxn modelId="{CBC9BC65-25AD-45E5-8C51-A3BA85B0FA38}" type="presParOf" srcId="{C6CB878F-B698-48BA-8AD5-64AD76F7FF13}" destId="{7B948B31-C6F3-41DF-A197-B19AE3E3F1F6}" srcOrd="2" destOrd="0" presId="urn:microsoft.com/office/officeart/2008/layout/VerticalCurvedList"/>
    <dgm:cxn modelId="{AA7AD7FA-610A-443C-BCEF-05F466B5C4E0}" type="presParOf" srcId="{C6CB878F-B698-48BA-8AD5-64AD76F7FF13}" destId="{ED70DC88-F0E2-4394-9992-F2F986A618F6}" srcOrd="3" destOrd="0" presId="urn:microsoft.com/office/officeart/2008/layout/VerticalCurvedList"/>
    <dgm:cxn modelId="{6FC1001D-6F66-40AD-A36C-3C7967921135}" type="presParOf" srcId="{0041C94C-EFBE-47E0-83D2-24EEC8104357}" destId="{2442350A-CB07-4ECD-A95A-114D5F8A75F0}" srcOrd="1" destOrd="0" presId="urn:microsoft.com/office/officeart/2008/layout/VerticalCurvedList"/>
    <dgm:cxn modelId="{6824A9A5-1775-4D8E-80C7-7229D411C692}" type="presParOf" srcId="{0041C94C-EFBE-47E0-83D2-24EEC8104357}" destId="{2807B360-7212-416E-9753-55573C1C928C}" srcOrd="2" destOrd="0" presId="urn:microsoft.com/office/officeart/2008/layout/VerticalCurvedList"/>
    <dgm:cxn modelId="{2B240C76-F38A-4710-AEE4-F50E76E9CC5C}" type="presParOf" srcId="{2807B360-7212-416E-9753-55573C1C928C}" destId="{FBA51862-1F6C-4999-955E-A92DE2650FF7}" srcOrd="0" destOrd="0" presId="urn:microsoft.com/office/officeart/2008/layout/VerticalCurvedList"/>
    <dgm:cxn modelId="{DD020A88-8B31-43AB-9A42-AB1D27889B2C}" type="presParOf" srcId="{0041C94C-EFBE-47E0-83D2-24EEC8104357}" destId="{567AABDC-17D6-4947-91F5-0638AAF52A0F}" srcOrd="3" destOrd="0" presId="urn:microsoft.com/office/officeart/2008/layout/VerticalCurvedList"/>
    <dgm:cxn modelId="{F5DFA6A2-F60A-4B4D-9682-690AAD202A7F}" type="presParOf" srcId="{0041C94C-EFBE-47E0-83D2-24EEC8104357}" destId="{23AEE621-1D84-474A-AF28-88D2E82EE36A}" srcOrd="4" destOrd="0" presId="urn:microsoft.com/office/officeart/2008/layout/VerticalCurvedList"/>
    <dgm:cxn modelId="{A0F30AF1-07FD-4101-8476-C67D43E9617E}" type="presParOf" srcId="{23AEE621-1D84-474A-AF28-88D2E82EE36A}" destId="{DAFF52B8-9E48-4027-9C5B-7171C30759D9}" srcOrd="0" destOrd="0" presId="urn:microsoft.com/office/officeart/2008/layout/VerticalCurvedList"/>
    <dgm:cxn modelId="{5CF20A71-0C87-4CDA-A344-CD29CA305199}" type="presParOf" srcId="{0041C94C-EFBE-47E0-83D2-24EEC8104357}" destId="{44E8457A-0665-4698-A1B3-DA875BAFD03A}" srcOrd="5" destOrd="0" presId="urn:microsoft.com/office/officeart/2008/layout/VerticalCurvedList"/>
    <dgm:cxn modelId="{1480A38C-0886-4B80-A8EC-820126376126}" type="presParOf" srcId="{0041C94C-EFBE-47E0-83D2-24EEC8104357}" destId="{19C4F224-AFBA-43DF-8C94-ECBF4FA3719F}" srcOrd="6" destOrd="0" presId="urn:microsoft.com/office/officeart/2008/layout/VerticalCurvedList"/>
    <dgm:cxn modelId="{E6035B9A-E7E5-424A-A173-32DBC9B8F933}" type="presParOf" srcId="{19C4F224-AFBA-43DF-8C94-ECBF4FA3719F}" destId="{BF89A92B-F6A7-4A37-9B30-816608DBF83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2A845FF-52EF-46D2-A692-9B6E71D6D8AD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281725E8-6AC7-4D1D-A789-D9F809077B24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Terjerumus narkoba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04111E7-480D-4DA8-A4BA-7A00EA311B29}" type="parTrans" cxnId="{C3A9DD25-B540-4BBA-96DD-94C44BA36BF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C10CEF1-70FB-4793-80BB-FDEE0A87F909}" type="sibTrans" cxnId="{C3A9DD25-B540-4BBA-96DD-94C44BA36BF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89430A3-8AA6-4E37-9599-2EDDD807C0D6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Tawuran remaja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1062515-8011-42D9-8C51-0F6C3C966F16}" type="parTrans" cxnId="{9DA4EC5F-8C7C-4A10-8201-2A1B604511B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4F4131A-FDD6-4653-9EFA-D13ACE243A32}" type="sibTrans" cxnId="{9DA4EC5F-8C7C-4A10-8201-2A1B604511B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DD6C5C9-295E-4345-BEC8-C6E2D2E60D97}">
      <dgm:prSet phldrT="[Text]" custT="1"/>
      <dgm:spPr/>
      <dgm:t>
        <a:bodyPr/>
        <a:lstStyle/>
        <a:p>
          <a:r>
            <a:rPr lang="fi-FI" sz="2400" b="0" i="0" dirty="0" smtClean="0">
              <a:latin typeface="Montserrat" panose="00000500000000000000" pitchFamily="2" charset="0"/>
            </a:rPr>
            <a:t>Kecanduan minuman keras dan rokok</a:t>
          </a:r>
          <a:endParaRPr lang="id-ID" sz="2400" dirty="0">
            <a:latin typeface="Montserrat" panose="00000500000000000000" pitchFamily="2" charset="0"/>
          </a:endParaRPr>
        </a:p>
      </dgm:t>
    </dgm:pt>
    <dgm:pt modelId="{C944A9A7-6085-4D93-BD62-B70D06970709}" type="parTrans" cxnId="{64DCAA87-D633-4823-A791-0A164DA355A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1A75EB6-60C1-4905-BE2A-D417165E9001}" type="sibTrans" cxnId="{64DCAA87-D633-4823-A791-0A164DA355A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8F69974-4636-4BD0-8CEC-8BA85571B5E1}" type="pres">
      <dgm:prSet presAssocID="{72A845FF-52EF-46D2-A692-9B6E71D6D8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7081A9-EEF6-498E-A095-75C11C090E66}" type="pres">
      <dgm:prSet presAssocID="{281725E8-6AC7-4D1D-A789-D9F809077B24}" presName="parentLin" presStyleCnt="0"/>
      <dgm:spPr/>
    </dgm:pt>
    <dgm:pt modelId="{40B5F7DC-D2B7-4CC6-BE36-91F00D35C74D}" type="pres">
      <dgm:prSet presAssocID="{281725E8-6AC7-4D1D-A789-D9F809077B2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3ACF8F5-32AB-4830-833E-C7B607167629}" type="pres">
      <dgm:prSet presAssocID="{281725E8-6AC7-4D1D-A789-D9F809077B2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1B1143-ED18-4527-899C-4E23BD3B53D9}" type="pres">
      <dgm:prSet presAssocID="{281725E8-6AC7-4D1D-A789-D9F809077B24}" presName="negativeSpace" presStyleCnt="0"/>
      <dgm:spPr/>
    </dgm:pt>
    <dgm:pt modelId="{CFA0A04D-09BC-422D-B63A-63C36F35D8BE}" type="pres">
      <dgm:prSet presAssocID="{281725E8-6AC7-4D1D-A789-D9F809077B24}" presName="childText" presStyleLbl="conFgAcc1" presStyleIdx="0" presStyleCnt="3">
        <dgm:presLayoutVars>
          <dgm:bulletEnabled val="1"/>
        </dgm:presLayoutVars>
      </dgm:prSet>
      <dgm:spPr/>
    </dgm:pt>
    <dgm:pt modelId="{D9F43727-567B-4EC8-B838-96BD0B226B2C}" type="pres">
      <dgm:prSet presAssocID="{DC10CEF1-70FB-4793-80BB-FDEE0A87F909}" presName="spaceBetweenRectangles" presStyleCnt="0"/>
      <dgm:spPr/>
    </dgm:pt>
    <dgm:pt modelId="{C8FE075B-D3D7-49EB-816D-E33B3E5BED67}" type="pres">
      <dgm:prSet presAssocID="{889430A3-8AA6-4E37-9599-2EDDD807C0D6}" presName="parentLin" presStyleCnt="0"/>
      <dgm:spPr/>
    </dgm:pt>
    <dgm:pt modelId="{4BCD00B6-5666-4B4C-8B29-596A247135A2}" type="pres">
      <dgm:prSet presAssocID="{889430A3-8AA6-4E37-9599-2EDDD807C0D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23EF7041-1965-4176-8B44-0E74F2F151A2}" type="pres">
      <dgm:prSet presAssocID="{889430A3-8AA6-4E37-9599-2EDDD807C0D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AB9754-43C8-4C19-A213-A0F4AA5DF264}" type="pres">
      <dgm:prSet presAssocID="{889430A3-8AA6-4E37-9599-2EDDD807C0D6}" presName="negativeSpace" presStyleCnt="0"/>
      <dgm:spPr/>
    </dgm:pt>
    <dgm:pt modelId="{F6D4D081-991C-4EF8-9831-7BFE5B9B62D6}" type="pres">
      <dgm:prSet presAssocID="{889430A3-8AA6-4E37-9599-2EDDD807C0D6}" presName="childText" presStyleLbl="conFgAcc1" presStyleIdx="1" presStyleCnt="3">
        <dgm:presLayoutVars>
          <dgm:bulletEnabled val="1"/>
        </dgm:presLayoutVars>
      </dgm:prSet>
      <dgm:spPr/>
    </dgm:pt>
    <dgm:pt modelId="{4051EB0B-26FC-46C7-86E1-3FD0D72FBF0E}" type="pres">
      <dgm:prSet presAssocID="{34F4131A-FDD6-4653-9EFA-D13ACE243A32}" presName="spaceBetweenRectangles" presStyleCnt="0"/>
      <dgm:spPr/>
    </dgm:pt>
    <dgm:pt modelId="{A4DA6ECD-2496-4537-8B68-CBC2F1528E24}" type="pres">
      <dgm:prSet presAssocID="{5DD6C5C9-295E-4345-BEC8-C6E2D2E60D97}" presName="parentLin" presStyleCnt="0"/>
      <dgm:spPr/>
    </dgm:pt>
    <dgm:pt modelId="{994557F5-F02B-4C63-BFA2-49D72BE70765}" type="pres">
      <dgm:prSet presAssocID="{5DD6C5C9-295E-4345-BEC8-C6E2D2E60D97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FE77DB60-9FBD-4EA4-988C-20E4A112B4DB}" type="pres">
      <dgm:prSet presAssocID="{5DD6C5C9-295E-4345-BEC8-C6E2D2E60D9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FB2AE1A-EC34-44B1-91A9-707D5C24FB3F}" type="pres">
      <dgm:prSet presAssocID="{5DD6C5C9-295E-4345-BEC8-C6E2D2E60D97}" presName="negativeSpace" presStyleCnt="0"/>
      <dgm:spPr/>
    </dgm:pt>
    <dgm:pt modelId="{617F2132-1E1B-4E6D-96AC-15014ABA5F32}" type="pres">
      <dgm:prSet presAssocID="{5DD6C5C9-295E-4345-BEC8-C6E2D2E60D9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3A9DD25-B540-4BBA-96DD-94C44BA36BF5}" srcId="{72A845FF-52EF-46D2-A692-9B6E71D6D8AD}" destId="{281725E8-6AC7-4D1D-A789-D9F809077B24}" srcOrd="0" destOrd="0" parTransId="{504111E7-480D-4DA8-A4BA-7A00EA311B29}" sibTransId="{DC10CEF1-70FB-4793-80BB-FDEE0A87F909}"/>
    <dgm:cxn modelId="{AE0FB8F1-23BB-47C6-8615-EAFD1DAAF686}" type="presOf" srcId="{281725E8-6AC7-4D1D-A789-D9F809077B24}" destId="{40B5F7DC-D2B7-4CC6-BE36-91F00D35C74D}" srcOrd="0" destOrd="0" presId="urn:microsoft.com/office/officeart/2005/8/layout/list1"/>
    <dgm:cxn modelId="{64DCAA87-D633-4823-A791-0A164DA355AF}" srcId="{72A845FF-52EF-46D2-A692-9B6E71D6D8AD}" destId="{5DD6C5C9-295E-4345-BEC8-C6E2D2E60D97}" srcOrd="2" destOrd="0" parTransId="{C944A9A7-6085-4D93-BD62-B70D06970709}" sibTransId="{51A75EB6-60C1-4905-BE2A-D417165E9001}"/>
    <dgm:cxn modelId="{9DA4EC5F-8C7C-4A10-8201-2A1B604511B5}" srcId="{72A845FF-52EF-46D2-A692-9B6E71D6D8AD}" destId="{889430A3-8AA6-4E37-9599-2EDDD807C0D6}" srcOrd="1" destOrd="0" parTransId="{D1062515-8011-42D9-8C51-0F6C3C966F16}" sibTransId="{34F4131A-FDD6-4653-9EFA-D13ACE243A32}"/>
    <dgm:cxn modelId="{F0FFCD26-5F0C-4DD7-A92B-747656A133A6}" type="presOf" srcId="{5DD6C5C9-295E-4345-BEC8-C6E2D2E60D97}" destId="{FE77DB60-9FBD-4EA4-988C-20E4A112B4DB}" srcOrd="1" destOrd="0" presId="urn:microsoft.com/office/officeart/2005/8/layout/list1"/>
    <dgm:cxn modelId="{F8D3FAC5-F308-470F-93BF-95DB87A435BA}" type="presOf" srcId="{72A845FF-52EF-46D2-A692-9B6E71D6D8AD}" destId="{88F69974-4636-4BD0-8CEC-8BA85571B5E1}" srcOrd="0" destOrd="0" presId="urn:microsoft.com/office/officeart/2005/8/layout/list1"/>
    <dgm:cxn modelId="{31184E32-C484-442D-95F9-3C45CFF2FF57}" type="presOf" srcId="{889430A3-8AA6-4E37-9599-2EDDD807C0D6}" destId="{23EF7041-1965-4176-8B44-0E74F2F151A2}" srcOrd="1" destOrd="0" presId="urn:microsoft.com/office/officeart/2005/8/layout/list1"/>
    <dgm:cxn modelId="{8905FDBF-222D-440E-AB75-DBD9B1BDE2A8}" type="presOf" srcId="{281725E8-6AC7-4D1D-A789-D9F809077B24}" destId="{D3ACF8F5-32AB-4830-833E-C7B607167629}" srcOrd="1" destOrd="0" presId="urn:microsoft.com/office/officeart/2005/8/layout/list1"/>
    <dgm:cxn modelId="{6A4A2FF6-088F-44DC-9EE0-56CFE31C1AF9}" type="presOf" srcId="{889430A3-8AA6-4E37-9599-2EDDD807C0D6}" destId="{4BCD00B6-5666-4B4C-8B29-596A247135A2}" srcOrd="0" destOrd="0" presId="urn:microsoft.com/office/officeart/2005/8/layout/list1"/>
    <dgm:cxn modelId="{261E2143-86E3-44F6-BFAB-9B4663A14EC1}" type="presOf" srcId="{5DD6C5C9-295E-4345-BEC8-C6E2D2E60D97}" destId="{994557F5-F02B-4C63-BFA2-49D72BE70765}" srcOrd="0" destOrd="0" presId="urn:microsoft.com/office/officeart/2005/8/layout/list1"/>
    <dgm:cxn modelId="{55170761-5556-48C8-9339-A172C108018F}" type="presParOf" srcId="{88F69974-4636-4BD0-8CEC-8BA85571B5E1}" destId="{717081A9-EEF6-498E-A095-75C11C090E66}" srcOrd="0" destOrd="0" presId="urn:microsoft.com/office/officeart/2005/8/layout/list1"/>
    <dgm:cxn modelId="{6800B8A2-AD36-44E9-99BA-43EF71E29458}" type="presParOf" srcId="{717081A9-EEF6-498E-A095-75C11C090E66}" destId="{40B5F7DC-D2B7-4CC6-BE36-91F00D35C74D}" srcOrd="0" destOrd="0" presId="urn:microsoft.com/office/officeart/2005/8/layout/list1"/>
    <dgm:cxn modelId="{04A412EC-B5FF-4655-BE8D-F9B0260E1E39}" type="presParOf" srcId="{717081A9-EEF6-498E-A095-75C11C090E66}" destId="{D3ACF8F5-32AB-4830-833E-C7B607167629}" srcOrd="1" destOrd="0" presId="urn:microsoft.com/office/officeart/2005/8/layout/list1"/>
    <dgm:cxn modelId="{5551E6AD-06C0-4000-B77E-0544AD2EA2CB}" type="presParOf" srcId="{88F69974-4636-4BD0-8CEC-8BA85571B5E1}" destId="{851B1143-ED18-4527-899C-4E23BD3B53D9}" srcOrd="1" destOrd="0" presId="urn:microsoft.com/office/officeart/2005/8/layout/list1"/>
    <dgm:cxn modelId="{E081CC3B-9EE9-4085-A515-BD18F5D7F20A}" type="presParOf" srcId="{88F69974-4636-4BD0-8CEC-8BA85571B5E1}" destId="{CFA0A04D-09BC-422D-B63A-63C36F35D8BE}" srcOrd="2" destOrd="0" presId="urn:microsoft.com/office/officeart/2005/8/layout/list1"/>
    <dgm:cxn modelId="{783E9000-7122-4E98-ADE5-D26ED5801EA8}" type="presParOf" srcId="{88F69974-4636-4BD0-8CEC-8BA85571B5E1}" destId="{D9F43727-567B-4EC8-B838-96BD0B226B2C}" srcOrd="3" destOrd="0" presId="urn:microsoft.com/office/officeart/2005/8/layout/list1"/>
    <dgm:cxn modelId="{DFEE071C-C059-4802-B23B-2D8CA51CBA56}" type="presParOf" srcId="{88F69974-4636-4BD0-8CEC-8BA85571B5E1}" destId="{C8FE075B-D3D7-49EB-816D-E33B3E5BED67}" srcOrd="4" destOrd="0" presId="urn:microsoft.com/office/officeart/2005/8/layout/list1"/>
    <dgm:cxn modelId="{1AE36C28-519F-4742-AC02-54F910241358}" type="presParOf" srcId="{C8FE075B-D3D7-49EB-816D-E33B3E5BED67}" destId="{4BCD00B6-5666-4B4C-8B29-596A247135A2}" srcOrd="0" destOrd="0" presId="urn:microsoft.com/office/officeart/2005/8/layout/list1"/>
    <dgm:cxn modelId="{E17A50D4-AC9B-4BBC-BF9D-C1D62B8DA3B4}" type="presParOf" srcId="{C8FE075B-D3D7-49EB-816D-E33B3E5BED67}" destId="{23EF7041-1965-4176-8B44-0E74F2F151A2}" srcOrd="1" destOrd="0" presId="urn:microsoft.com/office/officeart/2005/8/layout/list1"/>
    <dgm:cxn modelId="{D0D2A356-FAFB-4DE8-9909-D11C8C8B0251}" type="presParOf" srcId="{88F69974-4636-4BD0-8CEC-8BA85571B5E1}" destId="{22AB9754-43C8-4C19-A213-A0F4AA5DF264}" srcOrd="5" destOrd="0" presId="urn:microsoft.com/office/officeart/2005/8/layout/list1"/>
    <dgm:cxn modelId="{DE55047B-99D6-4C01-9DD9-D9BCFED46DDF}" type="presParOf" srcId="{88F69974-4636-4BD0-8CEC-8BA85571B5E1}" destId="{F6D4D081-991C-4EF8-9831-7BFE5B9B62D6}" srcOrd="6" destOrd="0" presId="urn:microsoft.com/office/officeart/2005/8/layout/list1"/>
    <dgm:cxn modelId="{90B6E274-EAB1-48AE-A082-CD4AFF11CBC7}" type="presParOf" srcId="{88F69974-4636-4BD0-8CEC-8BA85571B5E1}" destId="{4051EB0B-26FC-46C7-86E1-3FD0D72FBF0E}" srcOrd="7" destOrd="0" presId="urn:microsoft.com/office/officeart/2005/8/layout/list1"/>
    <dgm:cxn modelId="{15F6A357-FD7D-42E0-BDF7-E7ECF6E2C1DA}" type="presParOf" srcId="{88F69974-4636-4BD0-8CEC-8BA85571B5E1}" destId="{A4DA6ECD-2496-4537-8B68-CBC2F1528E24}" srcOrd="8" destOrd="0" presId="urn:microsoft.com/office/officeart/2005/8/layout/list1"/>
    <dgm:cxn modelId="{DCB15367-BC0F-4152-8A2B-0B1DB4C36868}" type="presParOf" srcId="{A4DA6ECD-2496-4537-8B68-CBC2F1528E24}" destId="{994557F5-F02B-4C63-BFA2-49D72BE70765}" srcOrd="0" destOrd="0" presId="urn:microsoft.com/office/officeart/2005/8/layout/list1"/>
    <dgm:cxn modelId="{61076C3C-ABEF-452F-9ED9-945DFF6CA102}" type="presParOf" srcId="{A4DA6ECD-2496-4537-8B68-CBC2F1528E24}" destId="{FE77DB60-9FBD-4EA4-988C-20E4A112B4DB}" srcOrd="1" destOrd="0" presId="urn:microsoft.com/office/officeart/2005/8/layout/list1"/>
    <dgm:cxn modelId="{F28EC519-6BB0-438F-8C3A-03796F392175}" type="presParOf" srcId="{88F69974-4636-4BD0-8CEC-8BA85571B5E1}" destId="{8FB2AE1A-EC34-44B1-91A9-707D5C24FB3F}" srcOrd="9" destOrd="0" presId="urn:microsoft.com/office/officeart/2005/8/layout/list1"/>
    <dgm:cxn modelId="{F9FF9776-2246-4AAB-A0DD-A6A9DED08275}" type="presParOf" srcId="{88F69974-4636-4BD0-8CEC-8BA85571B5E1}" destId="{617F2132-1E1B-4E6D-96AC-15014ABA5F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9EFFB93-D8FB-4FCA-8B8E-DE478D06400A}" type="doc">
      <dgm:prSet loTypeId="urn:microsoft.com/office/officeart/2005/8/layout/h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id-ID"/>
        </a:p>
      </dgm:t>
    </dgm:pt>
    <dgm:pt modelId="{4731A48C-98C3-43F0-9927-E5B513F46436}">
      <dgm:prSet phldrT="[Text]" custT="1"/>
      <dgm:spPr/>
      <dgm:t>
        <a:bodyPr/>
        <a:lstStyle/>
        <a:p>
          <a:r>
            <a:rPr lang="id-ID" sz="2400" dirty="0" smtClean="0">
              <a:latin typeface="Montserrat" panose="00000500000000000000" pitchFamily="2" charset="0"/>
            </a:rPr>
            <a:t>Hal-hal yang harus dihindari dalam pergaulan tidak sehat </a:t>
          </a:r>
          <a:endParaRPr lang="id-ID" sz="2400" dirty="0">
            <a:latin typeface="Montserrat" panose="00000500000000000000" pitchFamily="2" charset="0"/>
          </a:endParaRPr>
        </a:p>
      </dgm:t>
    </dgm:pt>
    <dgm:pt modelId="{D250E3F7-7122-46CA-A39B-AF0394EB7220}" type="parTrans" cxnId="{60AB3BDC-9ADB-4F89-9FE5-DDDC1F555A4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443CF05-1BED-4060-95E5-91B9DB88D0CD}" type="sibTrans" cxnId="{60AB3BDC-9ADB-4F89-9FE5-DDDC1F555A4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BA56602-AAA2-47EC-ADCD-0EE7F662E602}">
      <dgm:prSet phldrT="[Text]" custT="1"/>
      <dgm:spPr/>
      <dgm:t>
        <a:bodyPr/>
        <a:lstStyle/>
        <a:p>
          <a:r>
            <a:rPr lang="sv-SE" sz="2400" b="0" i="0" dirty="0" smtClean="0"/>
            <a:t>Menjalin komunikasi yang baik dengan anak.</a:t>
          </a:r>
          <a:r>
            <a:rPr lang="sv-SE" sz="2400" dirty="0" smtClean="0"/>
            <a:t/>
          </a:r>
          <a:br>
            <a:rPr lang="sv-SE" sz="2400" dirty="0" smtClean="0"/>
          </a:br>
          <a:endParaRPr lang="id-ID" sz="2400" dirty="0">
            <a:latin typeface="Montserrat" panose="00000500000000000000" pitchFamily="2" charset="0"/>
          </a:endParaRPr>
        </a:p>
      </dgm:t>
    </dgm:pt>
    <dgm:pt modelId="{F26213B7-D839-48B0-BFC6-5DF86405C1BE}" type="parTrans" cxnId="{318BF58A-C9E8-4341-B021-68EA9C47D57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55C81FD-832E-4370-80F5-63C2B59EF94D}" type="sibTrans" cxnId="{318BF58A-C9E8-4341-B021-68EA9C47D57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F0894E9-9FF1-4C6D-B848-877E68900F9E}">
      <dgm:prSet phldrT="[Text]" custT="1"/>
      <dgm:spPr/>
      <dgm:t>
        <a:bodyPr/>
        <a:lstStyle/>
        <a:p>
          <a:r>
            <a:rPr lang="id-ID" sz="2400" b="0" i="0" dirty="0" smtClean="0"/>
            <a:t>Awasi pergaulan anak sehari hari</a:t>
          </a:r>
          <a:endParaRPr lang="id-ID" sz="2400" dirty="0">
            <a:latin typeface="Montserrat" panose="00000500000000000000" pitchFamily="2" charset="0"/>
          </a:endParaRPr>
        </a:p>
      </dgm:t>
    </dgm:pt>
    <dgm:pt modelId="{C2D2F9D1-B0A5-4487-A613-A4C73DD8FD9C}" type="parTrans" cxnId="{AAE2F0AD-F01F-469C-8DCF-2B1AFFCDB32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3EEE394-0C04-4211-B497-086F366DA2EC}" type="sibTrans" cxnId="{AAE2F0AD-F01F-469C-8DCF-2B1AFFCDB32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5E2003B-734C-429B-9078-CAA9024ED8A1}">
      <dgm:prSet phldrT="[Text]" custT="1"/>
      <dgm:spPr/>
      <dgm:t>
        <a:bodyPr/>
        <a:lstStyle/>
        <a:p>
          <a:r>
            <a:rPr lang="id-ID" sz="2400" b="0" i="0" dirty="0" smtClean="0"/>
            <a:t>Buat aturan di rumah</a:t>
          </a:r>
          <a:endParaRPr lang="id-ID" sz="2400" dirty="0">
            <a:latin typeface="Montserrat" panose="00000500000000000000" pitchFamily="2" charset="0"/>
          </a:endParaRPr>
        </a:p>
      </dgm:t>
    </dgm:pt>
    <dgm:pt modelId="{4436960B-AE3A-4799-9B2E-880D8A5B7767}" type="parTrans" cxnId="{0DC5FA35-3BC8-4C37-A02F-58550567B55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516A393-C064-44D3-A6D3-E13CCCA6E157}" type="sibTrans" cxnId="{0DC5FA35-3BC8-4C37-A02F-58550567B55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2F48029-6FA3-46FA-B9A4-3403183F3A02}">
      <dgm:prSet phldrT="[Text]" custT="1"/>
      <dgm:spPr/>
      <dgm:t>
        <a:bodyPr/>
        <a:lstStyle/>
        <a:p>
          <a:r>
            <a:rPr lang="id-ID" sz="2400" b="0" i="0" dirty="0" smtClean="0"/>
            <a:t>Edukasi seks sejak dini</a:t>
          </a:r>
          <a:endParaRPr lang="id-ID" sz="2400" dirty="0">
            <a:latin typeface="Montserrat" panose="00000500000000000000" pitchFamily="2" charset="0"/>
          </a:endParaRPr>
        </a:p>
      </dgm:t>
    </dgm:pt>
    <dgm:pt modelId="{5B76C185-9EF6-4D53-A8F1-571818E21732}" type="parTrans" cxnId="{3AF9B2D0-6378-4B52-BE9B-B3FECDB2BB7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0E10735-B770-40B9-8399-CA25D40BD089}" type="sibTrans" cxnId="{3AF9B2D0-6378-4B52-BE9B-B3FECDB2BB7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650B4ED-74A1-4D08-B497-09FDBCEB7E65}">
      <dgm:prSet phldrT="[Text]" custT="1"/>
      <dgm:spPr/>
      <dgm:t>
        <a:bodyPr/>
        <a:lstStyle/>
        <a:p>
          <a:r>
            <a:rPr lang="id-ID" sz="2400" b="0" i="0" dirty="0" smtClean="0"/>
            <a:t>Mendorong anak mengembangkan minat dan bakat</a:t>
          </a:r>
          <a:endParaRPr lang="id-ID" sz="2400" dirty="0">
            <a:latin typeface="Montserrat" panose="00000500000000000000" pitchFamily="2" charset="0"/>
          </a:endParaRPr>
        </a:p>
      </dgm:t>
    </dgm:pt>
    <dgm:pt modelId="{D5B6253E-7909-4C85-8EFE-94E3B0304167}" type="parTrans" cxnId="{77941E02-2668-42C0-809F-27D44A2526A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4E2D6A0-3307-4FA1-921E-7CF6D0349AE5}" type="sibTrans" cxnId="{77941E02-2668-42C0-809F-27D44A2526A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1CD99F2-106A-4677-BC85-B356D57951FF}" type="pres">
      <dgm:prSet presAssocID="{29EFFB93-D8FB-4FCA-8B8E-DE478D06400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EA637A-0A11-45E0-B8D1-66C2E637941D}" type="pres">
      <dgm:prSet presAssocID="{4731A48C-98C3-43F0-9927-E5B513F46436}" presName="roof" presStyleLbl="dkBgShp" presStyleIdx="0" presStyleCnt="2" custLinFactNeighborY="3698"/>
      <dgm:spPr/>
      <dgm:t>
        <a:bodyPr/>
        <a:lstStyle/>
        <a:p>
          <a:endParaRPr lang="id-ID"/>
        </a:p>
      </dgm:t>
    </dgm:pt>
    <dgm:pt modelId="{118D6444-2368-445E-9B0B-23AA43CD42B0}" type="pres">
      <dgm:prSet presAssocID="{4731A48C-98C3-43F0-9927-E5B513F46436}" presName="pillars" presStyleCnt="0"/>
      <dgm:spPr/>
    </dgm:pt>
    <dgm:pt modelId="{AFD729B7-7F2B-4F91-AC72-167CC8E848B4}" type="pres">
      <dgm:prSet presAssocID="{4731A48C-98C3-43F0-9927-E5B513F46436}" presName="pillar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053429A-56CF-48A2-ABEF-1F86B34FF0E1}" type="pres">
      <dgm:prSet presAssocID="{FF0894E9-9FF1-4C6D-B848-877E68900F9E}" presName="pillar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7594BC7-C643-4C42-AFF9-66F0D9857D16}" type="pres">
      <dgm:prSet presAssocID="{62F48029-6FA3-46FA-B9A4-3403183F3A02}" presName="pillar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B2FF2B2-CE91-40EC-8A00-FA45EFAEFEA6}" type="pres">
      <dgm:prSet presAssocID="{2650B4ED-74A1-4D08-B497-09FDBCEB7E65}" presName="pillarX" presStyleLbl="node1" presStyleIdx="3" presStyleCnt="5" custScaleX="1282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02F5AF6-3F93-4474-8447-EAD019B6AEB8}" type="pres">
      <dgm:prSet presAssocID="{C5E2003B-734C-429B-9078-CAA9024ED8A1}" presName="pillar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15FCC79-DE22-4BB4-AADD-E6A04EF78198}" type="pres">
      <dgm:prSet presAssocID="{4731A48C-98C3-43F0-9927-E5B513F46436}" presName="base" presStyleLbl="dkBgShp" presStyleIdx="1" presStyleCnt="2"/>
      <dgm:spPr/>
    </dgm:pt>
  </dgm:ptLst>
  <dgm:cxnLst>
    <dgm:cxn modelId="{6C180EC5-D221-4B29-BE89-D6D2EC4B19D8}" type="presOf" srcId="{7BA56602-AAA2-47EC-ADCD-0EE7F662E602}" destId="{AFD729B7-7F2B-4F91-AC72-167CC8E848B4}" srcOrd="0" destOrd="0" presId="urn:microsoft.com/office/officeart/2005/8/layout/hList3"/>
    <dgm:cxn modelId="{114A4114-6466-41CD-A0CA-91568B201483}" type="presOf" srcId="{C5E2003B-734C-429B-9078-CAA9024ED8A1}" destId="{702F5AF6-3F93-4474-8447-EAD019B6AEB8}" srcOrd="0" destOrd="0" presId="urn:microsoft.com/office/officeart/2005/8/layout/hList3"/>
    <dgm:cxn modelId="{8DE3A2FD-E4C1-4374-A922-2DC830EAD6BE}" type="presOf" srcId="{62F48029-6FA3-46FA-B9A4-3403183F3A02}" destId="{97594BC7-C643-4C42-AFF9-66F0D9857D16}" srcOrd="0" destOrd="0" presId="urn:microsoft.com/office/officeart/2005/8/layout/hList3"/>
    <dgm:cxn modelId="{AAE2F0AD-F01F-469C-8DCF-2B1AFFCDB32F}" srcId="{4731A48C-98C3-43F0-9927-E5B513F46436}" destId="{FF0894E9-9FF1-4C6D-B848-877E68900F9E}" srcOrd="1" destOrd="0" parTransId="{C2D2F9D1-B0A5-4487-A613-A4C73DD8FD9C}" sibTransId="{33EEE394-0C04-4211-B497-086F366DA2EC}"/>
    <dgm:cxn modelId="{49129607-83DB-4E3E-A0D7-390A02725DC5}" type="presOf" srcId="{2650B4ED-74A1-4D08-B497-09FDBCEB7E65}" destId="{9B2FF2B2-CE91-40EC-8A00-FA45EFAEFEA6}" srcOrd="0" destOrd="0" presId="urn:microsoft.com/office/officeart/2005/8/layout/hList3"/>
    <dgm:cxn modelId="{77941E02-2668-42C0-809F-27D44A2526A4}" srcId="{4731A48C-98C3-43F0-9927-E5B513F46436}" destId="{2650B4ED-74A1-4D08-B497-09FDBCEB7E65}" srcOrd="3" destOrd="0" parTransId="{D5B6253E-7909-4C85-8EFE-94E3B0304167}" sibTransId="{14E2D6A0-3307-4FA1-921E-7CF6D0349AE5}"/>
    <dgm:cxn modelId="{60AB3BDC-9ADB-4F89-9FE5-DDDC1F555A4A}" srcId="{29EFFB93-D8FB-4FCA-8B8E-DE478D06400A}" destId="{4731A48C-98C3-43F0-9927-E5B513F46436}" srcOrd="0" destOrd="0" parTransId="{D250E3F7-7122-46CA-A39B-AF0394EB7220}" sibTransId="{6443CF05-1BED-4060-95E5-91B9DB88D0CD}"/>
    <dgm:cxn modelId="{DD162865-9289-40B6-B924-99297B1DEEC8}" type="presOf" srcId="{4731A48C-98C3-43F0-9927-E5B513F46436}" destId="{7DEA637A-0A11-45E0-B8D1-66C2E637941D}" srcOrd="0" destOrd="0" presId="urn:microsoft.com/office/officeart/2005/8/layout/hList3"/>
    <dgm:cxn modelId="{0DC5FA35-3BC8-4C37-A02F-58550567B557}" srcId="{4731A48C-98C3-43F0-9927-E5B513F46436}" destId="{C5E2003B-734C-429B-9078-CAA9024ED8A1}" srcOrd="4" destOrd="0" parTransId="{4436960B-AE3A-4799-9B2E-880D8A5B7767}" sibTransId="{6516A393-C064-44D3-A6D3-E13CCCA6E157}"/>
    <dgm:cxn modelId="{318BF58A-C9E8-4341-B021-68EA9C47D57C}" srcId="{4731A48C-98C3-43F0-9927-E5B513F46436}" destId="{7BA56602-AAA2-47EC-ADCD-0EE7F662E602}" srcOrd="0" destOrd="0" parTransId="{F26213B7-D839-48B0-BFC6-5DF86405C1BE}" sibTransId="{355C81FD-832E-4370-80F5-63C2B59EF94D}"/>
    <dgm:cxn modelId="{E71EDDDD-DABD-409A-9653-DB328E526226}" type="presOf" srcId="{FF0894E9-9FF1-4C6D-B848-877E68900F9E}" destId="{7053429A-56CF-48A2-ABEF-1F86B34FF0E1}" srcOrd="0" destOrd="0" presId="urn:microsoft.com/office/officeart/2005/8/layout/hList3"/>
    <dgm:cxn modelId="{3AF9B2D0-6378-4B52-BE9B-B3FECDB2BB7C}" srcId="{4731A48C-98C3-43F0-9927-E5B513F46436}" destId="{62F48029-6FA3-46FA-B9A4-3403183F3A02}" srcOrd="2" destOrd="0" parTransId="{5B76C185-9EF6-4D53-A8F1-571818E21732}" sibTransId="{80E10735-B770-40B9-8399-CA25D40BD089}"/>
    <dgm:cxn modelId="{6C4A975E-89AE-4413-BD12-B0CCE3EFE447}" type="presOf" srcId="{29EFFB93-D8FB-4FCA-8B8E-DE478D06400A}" destId="{E1CD99F2-106A-4677-BC85-B356D57951FF}" srcOrd="0" destOrd="0" presId="urn:microsoft.com/office/officeart/2005/8/layout/hList3"/>
    <dgm:cxn modelId="{F9AD3B3A-DCFA-4DE0-8EB0-CC05A0CCB00A}" type="presParOf" srcId="{E1CD99F2-106A-4677-BC85-B356D57951FF}" destId="{7DEA637A-0A11-45E0-B8D1-66C2E637941D}" srcOrd="0" destOrd="0" presId="urn:microsoft.com/office/officeart/2005/8/layout/hList3"/>
    <dgm:cxn modelId="{C0AF4524-39EE-4CCD-AD4B-05DFBA93E47F}" type="presParOf" srcId="{E1CD99F2-106A-4677-BC85-B356D57951FF}" destId="{118D6444-2368-445E-9B0B-23AA43CD42B0}" srcOrd="1" destOrd="0" presId="urn:microsoft.com/office/officeart/2005/8/layout/hList3"/>
    <dgm:cxn modelId="{FEA5A5B5-B7BF-488E-87C5-D1D4F9E36BA6}" type="presParOf" srcId="{118D6444-2368-445E-9B0B-23AA43CD42B0}" destId="{AFD729B7-7F2B-4F91-AC72-167CC8E848B4}" srcOrd="0" destOrd="0" presId="urn:microsoft.com/office/officeart/2005/8/layout/hList3"/>
    <dgm:cxn modelId="{624A1E14-11BA-471B-83CD-6CEF82A2FA1E}" type="presParOf" srcId="{118D6444-2368-445E-9B0B-23AA43CD42B0}" destId="{7053429A-56CF-48A2-ABEF-1F86B34FF0E1}" srcOrd="1" destOrd="0" presId="urn:microsoft.com/office/officeart/2005/8/layout/hList3"/>
    <dgm:cxn modelId="{942230F3-794E-47EA-9C15-065672D741A0}" type="presParOf" srcId="{118D6444-2368-445E-9B0B-23AA43CD42B0}" destId="{97594BC7-C643-4C42-AFF9-66F0D9857D16}" srcOrd="2" destOrd="0" presId="urn:microsoft.com/office/officeart/2005/8/layout/hList3"/>
    <dgm:cxn modelId="{BB79C50B-1EB8-4DAA-ADF1-22C0E5332149}" type="presParOf" srcId="{118D6444-2368-445E-9B0B-23AA43CD42B0}" destId="{9B2FF2B2-CE91-40EC-8A00-FA45EFAEFEA6}" srcOrd="3" destOrd="0" presId="urn:microsoft.com/office/officeart/2005/8/layout/hList3"/>
    <dgm:cxn modelId="{1DCF6E3B-DFAD-4E0F-8A7C-A15EDAAD1FC8}" type="presParOf" srcId="{118D6444-2368-445E-9B0B-23AA43CD42B0}" destId="{702F5AF6-3F93-4474-8447-EAD019B6AEB8}" srcOrd="4" destOrd="0" presId="urn:microsoft.com/office/officeart/2005/8/layout/hList3"/>
    <dgm:cxn modelId="{0060F637-4ECD-4041-8F71-86A03350A039}" type="presParOf" srcId="{E1CD99F2-106A-4677-BC85-B356D57951FF}" destId="{315FCC79-DE22-4BB4-AADD-E6A04EF7819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7539728-D658-477D-AFE5-27B7AE4A24A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34E5C6D3-3827-4460-8A74-20A642C54995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Mengetahui bahaya pergaulan bebas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E316D6E9-5ED6-448D-B919-22165172B974}" type="parTrans" cxnId="{B297E012-4F99-4F89-9374-8B5E43B4402B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27F8B3D3-E350-4206-B036-694839FAEFF1}" type="sibTrans" cxnId="{B297E012-4F99-4F89-9374-8B5E43B4402B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DE710278-5571-411C-8B62-34642B2DFE4B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Melakukan kegiatan positif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46468912-878E-41B0-B55B-4482C8A60AB3}" type="parTrans" cxnId="{4627D374-ED25-4395-8785-9F9F3689A6CC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099BC280-7D50-4546-A0F0-EA62FA04042A}" type="sibTrans" cxnId="{4627D374-ED25-4395-8785-9F9F3689A6CC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8949880E-EF62-4B02-9607-F5C2D96A9F77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Berani menolak</a:t>
          </a:r>
          <a:endParaRPr lang="id-ID" sz="2400" i="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018E9E1-5B62-4B1F-BA6B-42D9216C0FA7}" type="parTrans" cxnId="{3D06F020-6C0E-4318-9609-BDCC1E36345C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DA2EDF4A-7462-4A81-BC6D-5BCF3DB3FD15}" type="sibTrans" cxnId="{3D06F020-6C0E-4318-9609-BDCC1E36345C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4CE7DAE7-8EC0-4DF9-ACA3-E66DD0E74948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Memperkuat pendidikan agama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F12A7C4D-E59F-445C-97D3-DE19755ACABE}" type="parTrans" cxnId="{4E80F946-AE32-4E3D-85F2-914143EC3C47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E4014009-B4FA-49AD-99B6-107080A2F780}" type="sibTrans" cxnId="{4E80F946-AE32-4E3D-85F2-914143EC3C47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7279B55F-0F4A-435B-8E1E-C20A2B2B7D0E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Memilih teman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6F3D7043-C7D2-4E04-A4BC-DCBD79B6EA87}" type="parTrans" cxnId="{75E519FA-E885-4FE4-BD06-C18CC69135F4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97084FB1-4DA4-4426-89E2-E2EACC2B10D7}" type="sibTrans" cxnId="{75E519FA-E885-4FE4-BD06-C18CC69135F4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CC0242AF-E6D7-44C6-B74E-8EB0E3D6FBC7}">
      <dgm:prSet phldrT="[Text]" custT="1"/>
      <dgm:spPr/>
      <dgm:t>
        <a:bodyPr/>
        <a:lstStyle/>
        <a:p>
          <a:r>
            <a:rPr lang="sv-SE" sz="2400" b="0" i="0" dirty="0" smtClean="0">
              <a:latin typeface="Montserrat" panose="00000500000000000000" pitchFamily="2" charset="0"/>
            </a:rPr>
            <a:t>Mempererat hubungan orang tua dan anak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E05D407F-8B09-4301-A09D-459CDEA36472}" type="parTrans" cxnId="{F9BE0AB4-ECCB-4C6E-BE2D-E1B55BB743D3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ABB49373-A059-4DAB-8362-A69998F215C1}" type="sibTrans" cxnId="{F9BE0AB4-ECCB-4C6E-BE2D-E1B55BB743D3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C2CB8976-FE23-4163-A87E-9C8F307788B7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Memberikan pendidikan seks pada anak dan remaja</a:t>
          </a:r>
          <a:endParaRPr lang="id-ID" sz="2400" i="0" dirty="0">
            <a:latin typeface="Montserrat" panose="00000500000000000000" pitchFamily="2" charset="0"/>
          </a:endParaRPr>
        </a:p>
      </dgm:t>
    </dgm:pt>
    <dgm:pt modelId="{99F9C37F-6222-4F89-951D-2B538EB5CC82}" type="parTrans" cxnId="{C5B61FEB-CA01-4A10-9F6C-847B092F98EB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C6748B00-4DED-4F91-8761-D43072CDBCC3}" type="sibTrans" cxnId="{C5B61FEB-CA01-4A10-9F6C-847B092F98EB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6C2B1119-22C1-4E63-967D-BDEBEBECB2F3}">
      <dgm:prSet phldrT="[Text]" phldr="1"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628A7144-4582-41A2-BC3F-9D667A0419CB}" type="parTrans" cxnId="{59D0EBA9-9733-411C-A8F6-55BECC505E30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AD494C00-721D-4FCB-BF44-777EF6EFC22E}" type="sibTrans" cxnId="{59D0EBA9-9733-411C-A8F6-55BECC505E30}">
      <dgm:prSet/>
      <dgm:spPr/>
      <dgm:t>
        <a:bodyPr/>
        <a:lstStyle/>
        <a:p>
          <a:endParaRPr lang="id-ID" sz="2400" i="0">
            <a:latin typeface="Montserrat" panose="00000500000000000000" pitchFamily="2" charset="0"/>
          </a:endParaRPr>
        </a:p>
      </dgm:t>
    </dgm:pt>
    <dgm:pt modelId="{64524A6E-A9F4-4F80-899B-D381087F34F0}" type="pres">
      <dgm:prSet presAssocID="{97539728-D658-477D-AFE5-27B7AE4A24A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E50B8A40-B985-4287-A41B-80EA0D667014}" type="pres">
      <dgm:prSet presAssocID="{97539728-D658-477D-AFE5-27B7AE4A24A9}" presName="Name1" presStyleCnt="0"/>
      <dgm:spPr/>
    </dgm:pt>
    <dgm:pt modelId="{02017751-C181-4F21-9B3E-24EE778EC721}" type="pres">
      <dgm:prSet presAssocID="{97539728-D658-477D-AFE5-27B7AE4A24A9}" presName="cycle" presStyleCnt="0"/>
      <dgm:spPr/>
    </dgm:pt>
    <dgm:pt modelId="{0A13B01C-EF04-453D-B9AC-717DB424E6A7}" type="pres">
      <dgm:prSet presAssocID="{97539728-D658-477D-AFE5-27B7AE4A24A9}" presName="srcNode" presStyleLbl="node1" presStyleIdx="0" presStyleCnt="7"/>
      <dgm:spPr/>
    </dgm:pt>
    <dgm:pt modelId="{A07C2F86-D80E-4424-AF64-14EED1AA3C8F}" type="pres">
      <dgm:prSet presAssocID="{97539728-D658-477D-AFE5-27B7AE4A24A9}" presName="conn" presStyleLbl="parChTrans1D2" presStyleIdx="0" presStyleCnt="1"/>
      <dgm:spPr/>
      <dgm:t>
        <a:bodyPr/>
        <a:lstStyle/>
        <a:p>
          <a:endParaRPr lang="en-US"/>
        </a:p>
      </dgm:t>
    </dgm:pt>
    <dgm:pt modelId="{780DF5C4-42A1-406C-9FE2-AA3F2D713D26}" type="pres">
      <dgm:prSet presAssocID="{97539728-D658-477D-AFE5-27B7AE4A24A9}" presName="extraNode" presStyleLbl="node1" presStyleIdx="0" presStyleCnt="7"/>
      <dgm:spPr/>
    </dgm:pt>
    <dgm:pt modelId="{58E07ABC-24AE-472C-AD54-69CDE937C9A4}" type="pres">
      <dgm:prSet presAssocID="{97539728-D658-477D-AFE5-27B7AE4A24A9}" presName="dstNode" presStyleLbl="node1" presStyleIdx="0" presStyleCnt="7"/>
      <dgm:spPr/>
    </dgm:pt>
    <dgm:pt modelId="{89BE36C1-CC3A-4E9A-B034-85089E7D3829}" type="pres">
      <dgm:prSet presAssocID="{34E5C6D3-3827-4460-8A74-20A642C54995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F2D7AD6-03EE-4C98-ACE6-8FFF799B83FB}" type="pres">
      <dgm:prSet presAssocID="{34E5C6D3-3827-4460-8A74-20A642C54995}" presName="accent_1" presStyleCnt="0"/>
      <dgm:spPr/>
    </dgm:pt>
    <dgm:pt modelId="{B71FD93B-502A-46A3-8E92-C194B719F528}" type="pres">
      <dgm:prSet presAssocID="{34E5C6D3-3827-4460-8A74-20A642C54995}" presName="accentRepeatNode" presStyleLbl="solidFgAcc1" presStyleIdx="0" presStyleCnt="7"/>
      <dgm:spPr/>
    </dgm:pt>
    <dgm:pt modelId="{03C447C8-8FB1-4BCE-BE79-6F26775478FF}" type="pres">
      <dgm:prSet presAssocID="{DE710278-5571-411C-8B62-34642B2DFE4B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87CBDCF-21C3-45DB-A199-B09CE236B837}" type="pres">
      <dgm:prSet presAssocID="{DE710278-5571-411C-8B62-34642B2DFE4B}" presName="accent_2" presStyleCnt="0"/>
      <dgm:spPr/>
    </dgm:pt>
    <dgm:pt modelId="{AE9CBFC3-1C0F-4AE5-A411-0997F3FA3581}" type="pres">
      <dgm:prSet presAssocID="{DE710278-5571-411C-8B62-34642B2DFE4B}" presName="accentRepeatNode" presStyleLbl="solidFgAcc1" presStyleIdx="1" presStyleCnt="7"/>
      <dgm:spPr/>
    </dgm:pt>
    <dgm:pt modelId="{E33F0799-FB65-4A74-B592-2C656EFD26F0}" type="pres">
      <dgm:prSet presAssocID="{8949880E-EF62-4B02-9607-F5C2D96A9F77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90DE44C-E072-4BB0-8066-4554AA79EB45}" type="pres">
      <dgm:prSet presAssocID="{8949880E-EF62-4B02-9607-F5C2D96A9F77}" presName="accent_3" presStyleCnt="0"/>
      <dgm:spPr/>
    </dgm:pt>
    <dgm:pt modelId="{427A4B39-65E2-4E0A-88E4-7F77F0D5C35F}" type="pres">
      <dgm:prSet presAssocID="{8949880E-EF62-4B02-9607-F5C2D96A9F77}" presName="accentRepeatNode" presStyleLbl="solidFgAcc1" presStyleIdx="2" presStyleCnt="7"/>
      <dgm:spPr/>
    </dgm:pt>
    <dgm:pt modelId="{3119C6D4-30DB-4E3B-95DE-10352D8BC59F}" type="pres">
      <dgm:prSet presAssocID="{4CE7DAE7-8EC0-4DF9-ACA3-E66DD0E74948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D001D66-4C60-4D6C-B06F-9C357F3D0DC6}" type="pres">
      <dgm:prSet presAssocID="{4CE7DAE7-8EC0-4DF9-ACA3-E66DD0E74948}" presName="accent_4" presStyleCnt="0"/>
      <dgm:spPr/>
    </dgm:pt>
    <dgm:pt modelId="{ACDFC44D-1CF2-4E4B-A939-B4E3D7444E2E}" type="pres">
      <dgm:prSet presAssocID="{4CE7DAE7-8EC0-4DF9-ACA3-E66DD0E74948}" presName="accentRepeatNode" presStyleLbl="solidFgAcc1" presStyleIdx="3" presStyleCnt="7"/>
      <dgm:spPr/>
    </dgm:pt>
    <dgm:pt modelId="{C23D9E6F-7ED3-42CB-8490-08899434AB72}" type="pres">
      <dgm:prSet presAssocID="{7279B55F-0F4A-435B-8E1E-C20A2B2B7D0E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E08CBA7-3A6E-4584-943D-B005E45F89CF}" type="pres">
      <dgm:prSet presAssocID="{7279B55F-0F4A-435B-8E1E-C20A2B2B7D0E}" presName="accent_5" presStyleCnt="0"/>
      <dgm:spPr/>
    </dgm:pt>
    <dgm:pt modelId="{4B480BDE-1213-456A-8B44-55EE88E5D0B4}" type="pres">
      <dgm:prSet presAssocID="{7279B55F-0F4A-435B-8E1E-C20A2B2B7D0E}" presName="accentRepeatNode" presStyleLbl="solidFgAcc1" presStyleIdx="4" presStyleCnt="7"/>
      <dgm:spPr/>
    </dgm:pt>
    <dgm:pt modelId="{CDFD79FE-1B19-4C2E-9351-303599CC0E01}" type="pres">
      <dgm:prSet presAssocID="{CC0242AF-E6D7-44C6-B74E-8EB0E3D6FBC7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C676283-D5FD-42F0-BC09-AD455D71AEA5}" type="pres">
      <dgm:prSet presAssocID="{CC0242AF-E6D7-44C6-B74E-8EB0E3D6FBC7}" presName="accent_6" presStyleCnt="0"/>
      <dgm:spPr/>
    </dgm:pt>
    <dgm:pt modelId="{50FAE14F-9F7E-4983-986F-B2A23F774204}" type="pres">
      <dgm:prSet presAssocID="{CC0242AF-E6D7-44C6-B74E-8EB0E3D6FBC7}" presName="accentRepeatNode" presStyleLbl="solidFgAcc1" presStyleIdx="5" presStyleCnt="7"/>
      <dgm:spPr/>
    </dgm:pt>
    <dgm:pt modelId="{473B83E8-589B-4947-AF74-EA656780F767}" type="pres">
      <dgm:prSet presAssocID="{C2CB8976-FE23-4163-A87E-9C8F307788B7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52F47A8-1DEC-4A8F-962B-A5B857D72DE4}" type="pres">
      <dgm:prSet presAssocID="{C2CB8976-FE23-4163-A87E-9C8F307788B7}" presName="accent_7" presStyleCnt="0"/>
      <dgm:spPr/>
    </dgm:pt>
    <dgm:pt modelId="{AC05A5C1-C63B-435F-AFCE-DFE7331F3E68}" type="pres">
      <dgm:prSet presAssocID="{C2CB8976-FE23-4163-A87E-9C8F307788B7}" presName="accentRepeatNode" presStyleLbl="solidFgAcc1" presStyleIdx="6" presStyleCnt="7"/>
      <dgm:spPr/>
    </dgm:pt>
  </dgm:ptLst>
  <dgm:cxnLst>
    <dgm:cxn modelId="{59D0EBA9-9733-411C-A8F6-55BECC505E30}" srcId="{97539728-D658-477D-AFE5-27B7AE4A24A9}" destId="{6C2B1119-22C1-4E63-967D-BDEBEBECB2F3}" srcOrd="7" destOrd="0" parTransId="{628A7144-4582-41A2-BC3F-9D667A0419CB}" sibTransId="{AD494C00-721D-4FCB-BF44-777EF6EFC22E}"/>
    <dgm:cxn modelId="{6DEDE884-E469-49DA-89EC-BA4C3C8942E7}" type="presOf" srcId="{8949880E-EF62-4B02-9607-F5C2D96A9F77}" destId="{E33F0799-FB65-4A74-B592-2C656EFD26F0}" srcOrd="0" destOrd="0" presId="urn:microsoft.com/office/officeart/2008/layout/VerticalCurvedList"/>
    <dgm:cxn modelId="{159A270C-79A7-4B92-A561-55F7F207C8D3}" type="presOf" srcId="{C2CB8976-FE23-4163-A87E-9C8F307788B7}" destId="{473B83E8-589B-4947-AF74-EA656780F767}" srcOrd="0" destOrd="0" presId="urn:microsoft.com/office/officeart/2008/layout/VerticalCurvedList"/>
    <dgm:cxn modelId="{4627D374-ED25-4395-8785-9F9F3689A6CC}" srcId="{97539728-D658-477D-AFE5-27B7AE4A24A9}" destId="{DE710278-5571-411C-8B62-34642B2DFE4B}" srcOrd="1" destOrd="0" parTransId="{46468912-878E-41B0-B55B-4482C8A60AB3}" sibTransId="{099BC280-7D50-4546-A0F0-EA62FA04042A}"/>
    <dgm:cxn modelId="{F9BE0AB4-ECCB-4C6E-BE2D-E1B55BB743D3}" srcId="{97539728-D658-477D-AFE5-27B7AE4A24A9}" destId="{CC0242AF-E6D7-44C6-B74E-8EB0E3D6FBC7}" srcOrd="5" destOrd="0" parTransId="{E05D407F-8B09-4301-A09D-459CDEA36472}" sibTransId="{ABB49373-A059-4DAB-8362-A69998F215C1}"/>
    <dgm:cxn modelId="{75E519FA-E885-4FE4-BD06-C18CC69135F4}" srcId="{97539728-D658-477D-AFE5-27B7AE4A24A9}" destId="{7279B55F-0F4A-435B-8E1E-C20A2B2B7D0E}" srcOrd="4" destOrd="0" parTransId="{6F3D7043-C7D2-4E04-A4BC-DCBD79B6EA87}" sibTransId="{97084FB1-4DA4-4426-89E2-E2EACC2B10D7}"/>
    <dgm:cxn modelId="{C22E7C48-6E6F-4B56-9DAE-FC46E5278764}" type="presOf" srcId="{27F8B3D3-E350-4206-B036-694839FAEFF1}" destId="{A07C2F86-D80E-4424-AF64-14EED1AA3C8F}" srcOrd="0" destOrd="0" presId="urn:microsoft.com/office/officeart/2008/layout/VerticalCurvedList"/>
    <dgm:cxn modelId="{7535C648-32DA-4A1A-8777-DE1F84019635}" type="presOf" srcId="{97539728-D658-477D-AFE5-27B7AE4A24A9}" destId="{64524A6E-A9F4-4F80-899B-D381087F34F0}" srcOrd="0" destOrd="0" presId="urn:microsoft.com/office/officeart/2008/layout/VerticalCurvedList"/>
    <dgm:cxn modelId="{22664218-40F0-4EE2-B1E6-5367CDE10FCC}" type="presOf" srcId="{7279B55F-0F4A-435B-8E1E-C20A2B2B7D0E}" destId="{C23D9E6F-7ED3-42CB-8490-08899434AB72}" srcOrd="0" destOrd="0" presId="urn:microsoft.com/office/officeart/2008/layout/VerticalCurvedList"/>
    <dgm:cxn modelId="{C5B61FEB-CA01-4A10-9F6C-847B092F98EB}" srcId="{97539728-D658-477D-AFE5-27B7AE4A24A9}" destId="{C2CB8976-FE23-4163-A87E-9C8F307788B7}" srcOrd="6" destOrd="0" parTransId="{99F9C37F-6222-4F89-951D-2B538EB5CC82}" sibTransId="{C6748B00-4DED-4F91-8761-D43072CDBCC3}"/>
    <dgm:cxn modelId="{FEFA1601-E6BE-4DD9-9796-B612D681E1CB}" type="presOf" srcId="{CC0242AF-E6D7-44C6-B74E-8EB0E3D6FBC7}" destId="{CDFD79FE-1B19-4C2E-9351-303599CC0E01}" srcOrd="0" destOrd="0" presId="urn:microsoft.com/office/officeart/2008/layout/VerticalCurvedList"/>
    <dgm:cxn modelId="{CCBBEB92-6CC8-4A7B-AB90-88A4541DCE70}" type="presOf" srcId="{34E5C6D3-3827-4460-8A74-20A642C54995}" destId="{89BE36C1-CC3A-4E9A-B034-85089E7D3829}" srcOrd="0" destOrd="0" presId="urn:microsoft.com/office/officeart/2008/layout/VerticalCurvedList"/>
    <dgm:cxn modelId="{B297E012-4F99-4F89-9374-8B5E43B4402B}" srcId="{97539728-D658-477D-AFE5-27B7AE4A24A9}" destId="{34E5C6D3-3827-4460-8A74-20A642C54995}" srcOrd="0" destOrd="0" parTransId="{E316D6E9-5ED6-448D-B919-22165172B974}" sibTransId="{27F8B3D3-E350-4206-B036-694839FAEFF1}"/>
    <dgm:cxn modelId="{AA628CD8-362D-4858-9543-540304F8FAF3}" type="presOf" srcId="{DE710278-5571-411C-8B62-34642B2DFE4B}" destId="{03C447C8-8FB1-4BCE-BE79-6F26775478FF}" srcOrd="0" destOrd="0" presId="urn:microsoft.com/office/officeart/2008/layout/VerticalCurvedList"/>
    <dgm:cxn modelId="{4E80F946-AE32-4E3D-85F2-914143EC3C47}" srcId="{97539728-D658-477D-AFE5-27B7AE4A24A9}" destId="{4CE7DAE7-8EC0-4DF9-ACA3-E66DD0E74948}" srcOrd="3" destOrd="0" parTransId="{F12A7C4D-E59F-445C-97D3-DE19755ACABE}" sibTransId="{E4014009-B4FA-49AD-99B6-107080A2F780}"/>
    <dgm:cxn modelId="{B19579B3-2166-498F-A411-02B65059D6BB}" type="presOf" srcId="{4CE7DAE7-8EC0-4DF9-ACA3-E66DD0E74948}" destId="{3119C6D4-30DB-4E3B-95DE-10352D8BC59F}" srcOrd="0" destOrd="0" presId="urn:microsoft.com/office/officeart/2008/layout/VerticalCurvedList"/>
    <dgm:cxn modelId="{3D06F020-6C0E-4318-9609-BDCC1E36345C}" srcId="{97539728-D658-477D-AFE5-27B7AE4A24A9}" destId="{8949880E-EF62-4B02-9607-F5C2D96A9F77}" srcOrd="2" destOrd="0" parTransId="{5018E9E1-5B62-4B1F-BA6B-42D9216C0FA7}" sibTransId="{DA2EDF4A-7462-4A81-BC6D-5BCF3DB3FD15}"/>
    <dgm:cxn modelId="{709CDF93-19C7-483C-A0A8-FED4C8E44703}" type="presParOf" srcId="{64524A6E-A9F4-4F80-899B-D381087F34F0}" destId="{E50B8A40-B985-4287-A41B-80EA0D667014}" srcOrd="0" destOrd="0" presId="urn:microsoft.com/office/officeart/2008/layout/VerticalCurvedList"/>
    <dgm:cxn modelId="{074DC67F-6B58-44BB-95DF-C51B95E9AB89}" type="presParOf" srcId="{E50B8A40-B985-4287-A41B-80EA0D667014}" destId="{02017751-C181-4F21-9B3E-24EE778EC721}" srcOrd="0" destOrd="0" presId="urn:microsoft.com/office/officeart/2008/layout/VerticalCurvedList"/>
    <dgm:cxn modelId="{720A719D-2349-4EB9-9AE6-A1EB0070664F}" type="presParOf" srcId="{02017751-C181-4F21-9B3E-24EE778EC721}" destId="{0A13B01C-EF04-453D-B9AC-717DB424E6A7}" srcOrd="0" destOrd="0" presId="urn:microsoft.com/office/officeart/2008/layout/VerticalCurvedList"/>
    <dgm:cxn modelId="{BCC4B731-F8EC-4338-BCB7-23F42B35D766}" type="presParOf" srcId="{02017751-C181-4F21-9B3E-24EE778EC721}" destId="{A07C2F86-D80E-4424-AF64-14EED1AA3C8F}" srcOrd="1" destOrd="0" presId="urn:microsoft.com/office/officeart/2008/layout/VerticalCurvedList"/>
    <dgm:cxn modelId="{247C1112-2D59-492A-AD01-FA998EE39C95}" type="presParOf" srcId="{02017751-C181-4F21-9B3E-24EE778EC721}" destId="{780DF5C4-42A1-406C-9FE2-AA3F2D713D26}" srcOrd="2" destOrd="0" presId="urn:microsoft.com/office/officeart/2008/layout/VerticalCurvedList"/>
    <dgm:cxn modelId="{F3A0B404-95C3-4C56-9F43-83B88DB05DBF}" type="presParOf" srcId="{02017751-C181-4F21-9B3E-24EE778EC721}" destId="{58E07ABC-24AE-472C-AD54-69CDE937C9A4}" srcOrd="3" destOrd="0" presId="urn:microsoft.com/office/officeart/2008/layout/VerticalCurvedList"/>
    <dgm:cxn modelId="{4FB971F5-E9BF-49D4-B346-7AE0DE2B6224}" type="presParOf" srcId="{E50B8A40-B985-4287-A41B-80EA0D667014}" destId="{89BE36C1-CC3A-4E9A-B034-85089E7D3829}" srcOrd="1" destOrd="0" presId="urn:microsoft.com/office/officeart/2008/layout/VerticalCurvedList"/>
    <dgm:cxn modelId="{696A65F2-E5D1-49BE-BF4F-97CA5CC34A68}" type="presParOf" srcId="{E50B8A40-B985-4287-A41B-80EA0D667014}" destId="{4F2D7AD6-03EE-4C98-ACE6-8FFF799B83FB}" srcOrd="2" destOrd="0" presId="urn:microsoft.com/office/officeart/2008/layout/VerticalCurvedList"/>
    <dgm:cxn modelId="{CC2D5648-0FE0-4FAB-B27C-5BCE8678A50E}" type="presParOf" srcId="{4F2D7AD6-03EE-4C98-ACE6-8FFF799B83FB}" destId="{B71FD93B-502A-46A3-8E92-C194B719F528}" srcOrd="0" destOrd="0" presId="urn:microsoft.com/office/officeart/2008/layout/VerticalCurvedList"/>
    <dgm:cxn modelId="{1D8A1DE1-6C6C-45C2-9A39-9BD7198C1061}" type="presParOf" srcId="{E50B8A40-B985-4287-A41B-80EA0D667014}" destId="{03C447C8-8FB1-4BCE-BE79-6F26775478FF}" srcOrd="3" destOrd="0" presId="urn:microsoft.com/office/officeart/2008/layout/VerticalCurvedList"/>
    <dgm:cxn modelId="{3D0AC259-C286-4D98-8C4C-F78BEA67DC2D}" type="presParOf" srcId="{E50B8A40-B985-4287-A41B-80EA0D667014}" destId="{B87CBDCF-21C3-45DB-A199-B09CE236B837}" srcOrd="4" destOrd="0" presId="urn:microsoft.com/office/officeart/2008/layout/VerticalCurvedList"/>
    <dgm:cxn modelId="{D2611433-97F5-4025-A91B-FC271F33D89F}" type="presParOf" srcId="{B87CBDCF-21C3-45DB-A199-B09CE236B837}" destId="{AE9CBFC3-1C0F-4AE5-A411-0997F3FA3581}" srcOrd="0" destOrd="0" presId="urn:microsoft.com/office/officeart/2008/layout/VerticalCurvedList"/>
    <dgm:cxn modelId="{B19D3E0F-0C94-4342-833A-1C9D6F532033}" type="presParOf" srcId="{E50B8A40-B985-4287-A41B-80EA0D667014}" destId="{E33F0799-FB65-4A74-B592-2C656EFD26F0}" srcOrd="5" destOrd="0" presId="urn:microsoft.com/office/officeart/2008/layout/VerticalCurvedList"/>
    <dgm:cxn modelId="{F5795A3E-AE0D-4B16-BB19-9027C9A4EB09}" type="presParOf" srcId="{E50B8A40-B985-4287-A41B-80EA0D667014}" destId="{890DE44C-E072-4BB0-8066-4554AA79EB45}" srcOrd="6" destOrd="0" presId="urn:microsoft.com/office/officeart/2008/layout/VerticalCurvedList"/>
    <dgm:cxn modelId="{8E020684-6AAC-4F96-8957-7B4BCB386CE5}" type="presParOf" srcId="{890DE44C-E072-4BB0-8066-4554AA79EB45}" destId="{427A4B39-65E2-4E0A-88E4-7F77F0D5C35F}" srcOrd="0" destOrd="0" presId="urn:microsoft.com/office/officeart/2008/layout/VerticalCurvedList"/>
    <dgm:cxn modelId="{131B191C-20A3-4405-9AC7-2FA70EAA6C36}" type="presParOf" srcId="{E50B8A40-B985-4287-A41B-80EA0D667014}" destId="{3119C6D4-30DB-4E3B-95DE-10352D8BC59F}" srcOrd="7" destOrd="0" presId="urn:microsoft.com/office/officeart/2008/layout/VerticalCurvedList"/>
    <dgm:cxn modelId="{E1ADB66E-9045-4378-B803-29782E56F877}" type="presParOf" srcId="{E50B8A40-B985-4287-A41B-80EA0D667014}" destId="{7D001D66-4C60-4D6C-B06F-9C357F3D0DC6}" srcOrd="8" destOrd="0" presId="urn:microsoft.com/office/officeart/2008/layout/VerticalCurvedList"/>
    <dgm:cxn modelId="{63344E87-6F80-4A51-8396-5325D84CB214}" type="presParOf" srcId="{7D001D66-4C60-4D6C-B06F-9C357F3D0DC6}" destId="{ACDFC44D-1CF2-4E4B-A939-B4E3D7444E2E}" srcOrd="0" destOrd="0" presId="urn:microsoft.com/office/officeart/2008/layout/VerticalCurvedList"/>
    <dgm:cxn modelId="{B269FAD1-08E3-4E4F-ADB1-5E790F7BF636}" type="presParOf" srcId="{E50B8A40-B985-4287-A41B-80EA0D667014}" destId="{C23D9E6F-7ED3-42CB-8490-08899434AB72}" srcOrd="9" destOrd="0" presId="urn:microsoft.com/office/officeart/2008/layout/VerticalCurvedList"/>
    <dgm:cxn modelId="{37CA91A1-7477-4887-B364-668586CAA847}" type="presParOf" srcId="{E50B8A40-B985-4287-A41B-80EA0D667014}" destId="{BE08CBA7-3A6E-4584-943D-B005E45F89CF}" srcOrd="10" destOrd="0" presId="urn:microsoft.com/office/officeart/2008/layout/VerticalCurvedList"/>
    <dgm:cxn modelId="{EADA24C1-8F3E-4E52-8336-D29C745F26F3}" type="presParOf" srcId="{BE08CBA7-3A6E-4584-943D-B005E45F89CF}" destId="{4B480BDE-1213-456A-8B44-55EE88E5D0B4}" srcOrd="0" destOrd="0" presId="urn:microsoft.com/office/officeart/2008/layout/VerticalCurvedList"/>
    <dgm:cxn modelId="{92543E39-648D-4ACC-9833-D7A08670E937}" type="presParOf" srcId="{E50B8A40-B985-4287-A41B-80EA0D667014}" destId="{CDFD79FE-1B19-4C2E-9351-303599CC0E01}" srcOrd="11" destOrd="0" presId="urn:microsoft.com/office/officeart/2008/layout/VerticalCurvedList"/>
    <dgm:cxn modelId="{3D1C1776-64F9-4A55-8FBB-9C687A0A3602}" type="presParOf" srcId="{E50B8A40-B985-4287-A41B-80EA0D667014}" destId="{BC676283-D5FD-42F0-BC09-AD455D71AEA5}" srcOrd="12" destOrd="0" presId="urn:microsoft.com/office/officeart/2008/layout/VerticalCurvedList"/>
    <dgm:cxn modelId="{CA04FA59-B4B3-411E-B943-89BE5EC013F2}" type="presParOf" srcId="{BC676283-D5FD-42F0-BC09-AD455D71AEA5}" destId="{50FAE14F-9F7E-4983-986F-B2A23F774204}" srcOrd="0" destOrd="0" presId="urn:microsoft.com/office/officeart/2008/layout/VerticalCurvedList"/>
    <dgm:cxn modelId="{8F25FABC-26C9-4E34-AF3F-14622658DE55}" type="presParOf" srcId="{E50B8A40-B985-4287-A41B-80EA0D667014}" destId="{473B83E8-589B-4947-AF74-EA656780F767}" srcOrd="13" destOrd="0" presId="urn:microsoft.com/office/officeart/2008/layout/VerticalCurvedList"/>
    <dgm:cxn modelId="{B368862E-0862-453A-BC7B-E2682EC58B7B}" type="presParOf" srcId="{E50B8A40-B985-4287-A41B-80EA0D667014}" destId="{752F47A8-1DEC-4A8F-962B-A5B857D72DE4}" srcOrd="14" destOrd="0" presId="urn:microsoft.com/office/officeart/2008/layout/VerticalCurvedList"/>
    <dgm:cxn modelId="{0C78CB07-8CF5-46EA-B9D7-6A478F784584}" type="presParOf" srcId="{752F47A8-1DEC-4A8F-962B-A5B857D72DE4}" destId="{AC05A5C1-C63B-435F-AFCE-DFE7331F3E6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7804A7-2A22-49C2-983F-1CFF9A97A6B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d-ID"/>
        </a:p>
      </dgm:t>
    </dgm:pt>
    <dgm:pt modelId="{633F58DB-1EB8-4BF7-97D0-0F6E7870A5BE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Karakteristik perilaku dan</a:t>
          </a:r>
        </a:p>
        <a:p>
          <a:r>
            <a:rPr lang="id-ID" sz="2400" b="0" i="0" dirty="0" smtClean="0">
              <a:latin typeface="Montserrat" panose="00000500000000000000" pitchFamily="2" charset="0"/>
            </a:rPr>
            <a:t> </a:t>
          </a: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masaremaja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10950894-13CD-4D62-902A-985FC18390DF}" type="parTrans" cxnId="{50B9A678-4384-42D0-911B-EE0542EAAA7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A3C49AF-1C4D-492C-9F62-76FE3D545C86}" type="sibTrans" cxnId="{50B9A678-4384-42D0-911B-EE0542EAAA7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5B4C6D6-D2D1-4E98-A101-C6D072388DEC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Remaja </a:t>
          </a:r>
          <a:r>
            <a:rPr lang="da-DK" sz="2400" b="0" i="0" dirty="0" smtClean="0">
              <a:latin typeface="Montserrat" panose="00000500000000000000" pitchFamily="2" charset="0"/>
            </a:rPr>
            <a:t>awal (11–13 sampai dengan 14–15 tahun) </a:t>
          </a:r>
          <a:endParaRPr lang="id-ID" sz="2400" dirty="0">
            <a:latin typeface="Montserrat" panose="00000500000000000000" pitchFamily="2" charset="0"/>
          </a:endParaRPr>
        </a:p>
      </dgm:t>
    </dgm:pt>
    <dgm:pt modelId="{BC18BAFA-CD2B-4D0D-BC3C-987F5964803C}" type="parTrans" cxnId="{208C5E24-C205-4C85-9C59-25D40613E276}">
      <dgm:prSet custT="1"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3B8DBB2-3B62-4350-AE45-373712E02D50}" type="sibTrans" cxnId="{208C5E24-C205-4C85-9C59-25D40613E27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15F8FCD-364E-4E26-897E-EBBB7FF8C06E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Remaja akhir (14–16 sampai dengan 18–20 tahun)</a:t>
          </a:r>
          <a:endParaRPr lang="id-ID" sz="2400" dirty="0">
            <a:latin typeface="Montserrat" panose="00000500000000000000" pitchFamily="2" charset="0"/>
          </a:endParaRPr>
        </a:p>
      </dgm:t>
    </dgm:pt>
    <dgm:pt modelId="{483BF986-C4B9-4181-A832-F072040E1E4F}" type="parTrans" cxnId="{CE43C4B5-A124-47BB-BD3C-076A421BF002}">
      <dgm:prSet custT="1"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94AE72B-DC01-49CD-BC8F-8E04F53D377B}" type="sibTrans" cxnId="{CE43C4B5-A124-47BB-BD3C-076A421BF00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940F841-7258-47A6-85E3-FC8E3B2CB712}" type="pres">
      <dgm:prSet presAssocID="{DC7804A7-2A22-49C2-983F-1CFF9A97A6B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E2EC17-0502-43A7-94B7-E179187FDC1D}" type="pres">
      <dgm:prSet presAssocID="{633F58DB-1EB8-4BF7-97D0-0F6E7870A5BE}" presName="root1" presStyleCnt="0"/>
      <dgm:spPr/>
    </dgm:pt>
    <dgm:pt modelId="{9FF004FC-E078-4CA1-8508-3586E2092FA5}" type="pres">
      <dgm:prSet presAssocID="{633F58DB-1EB8-4BF7-97D0-0F6E7870A5B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0498A05-5D0C-4D3D-B054-1A04434A5D0B}" type="pres">
      <dgm:prSet presAssocID="{633F58DB-1EB8-4BF7-97D0-0F6E7870A5BE}" presName="level2hierChild" presStyleCnt="0"/>
      <dgm:spPr/>
    </dgm:pt>
    <dgm:pt modelId="{C8F7FBEB-8583-4098-AB40-1023C15B4CCC}" type="pres">
      <dgm:prSet presAssocID="{BC18BAFA-CD2B-4D0D-BC3C-987F5964803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21ECACAD-2182-4FF8-B51C-BBB3007BB6E9}" type="pres">
      <dgm:prSet presAssocID="{BC18BAFA-CD2B-4D0D-BC3C-987F5964803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E1BBCC02-FBA2-49FC-8E1F-34507E164AB3}" type="pres">
      <dgm:prSet presAssocID="{95B4C6D6-D2D1-4E98-A101-C6D072388DEC}" presName="root2" presStyleCnt="0"/>
      <dgm:spPr/>
    </dgm:pt>
    <dgm:pt modelId="{77BBD7F1-798E-4F6B-8581-8EBC59FCE26A}" type="pres">
      <dgm:prSet presAssocID="{95B4C6D6-D2D1-4E98-A101-C6D072388DEC}" presName="LevelTwoTextNode" presStyleLbl="node2" presStyleIdx="0" presStyleCnt="2" custScaleX="15107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3D59981-173C-4217-9550-46729CDFAC88}" type="pres">
      <dgm:prSet presAssocID="{95B4C6D6-D2D1-4E98-A101-C6D072388DEC}" presName="level3hierChild" presStyleCnt="0"/>
      <dgm:spPr/>
    </dgm:pt>
    <dgm:pt modelId="{FC08C87A-531F-4E09-AC95-AE8AAF9C4D4A}" type="pres">
      <dgm:prSet presAssocID="{483BF986-C4B9-4181-A832-F072040E1E4F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417DEAA0-BB2A-4639-8CF0-D20C77817BE4}" type="pres">
      <dgm:prSet presAssocID="{483BF986-C4B9-4181-A832-F072040E1E4F}" presName="connTx" presStyleLbl="parChTrans1D2" presStyleIdx="1" presStyleCnt="2"/>
      <dgm:spPr/>
      <dgm:t>
        <a:bodyPr/>
        <a:lstStyle/>
        <a:p>
          <a:endParaRPr lang="en-US"/>
        </a:p>
      </dgm:t>
    </dgm:pt>
    <dgm:pt modelId="{054483E6-A819-43EF-9889-3D8447979C2D}" type="pres">
      <dgm:prSet presAssocID="{D15F8FCD-364E-4E26-897E-EBBB7FF8C06E}" presName="root2" presStyleCnt="0"/>
      <dgm:spPr/>
    </dgm:pt>
    <dgm:pt modelId="{01DCD3EA-6079-4667-83A7-B680540A1D07}" type="pres">
      <dgm:prSet presAssocID="{D15F8FCD-364E-4E26-897E-EBBB7FF8C06E}" presName="LevelTwoTextNode" presStyleLbl="node2" presStyleIdx="1" presStyleCnt="2" custScaleX="15898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E41AF60-D00E-4A28-8D11-6749438CC3A1}" type="pres">
      <dgm:prSet presAssocID="{D15F8FCD-364E-4E26-897E-EBBB7FF8C06E}" presName="level3hierChild" presStyleCnt="0"/>
      <dgm:spPr/>
    </dgm:pt>
  </dgm:ptLst>
  <dgm:cxnLst>
    <dgm:cxn modelId="{64EBF3F5-B034-4B21-A094-381490DD586B}" type="presOf" srcId="{BC18BAFA-CD2B-4D0D-BC3C-987F5964803C}" destId="{21ECACAD-2182-4FF8-B51C-BBB3007BB6E9}" srcOrd="1" destOrd="0" presId="urn:microsoft.com/office/officeart/2008/layout/HorizontalMultiLevelHierarchy"/>
    <dgm:cxn modelId="{CE43C4B5-A124-47BB-BD3C-076A421BF002}" srcId="{633F58DB-1EB8-4BF7-97D0-0F6E7870A5BE}" destId="{D15F8FCD-364E-4E26-897E-EBBB7FF8C06E}" srcOrd="1" destOrd="0" parTransId="{483BF986-C4B9-4181-A832-F072040E1E4F}" sibTransId="{394AE72B-DC01-49CD-BC8F-8E04F53D377B}"/>
    <dgm:cxn modelId="{246FA6C8-62DD-4A32-82C5-A9CE7564E22E}" type="presOf" srcId="{D15F8FCD-364E-4E26-897E-EBBB7FF8C06E}" destId="{01DCD3EA-6079-4667-83A7-B680540A1D07}" srcOrd="0" destOrd="0" presId="urn:microsoft.com/office/officeart/2008/layout/HorizontalMultiLevelHierarchy"/>
    <dgm:cxn modelId="{C1072E9F-603D-48A7-B1E9-CB16BD330461}" type="presOf" srcId="{BC18BAFA-CD2B-4D0D-BC3C-987F5964803C}" destId="{C8F7FBEB-8583-4098-AB40-1023C15B4CCC}" srcOrd="0" destOrd="0" presId="urn:microsoft.com/office/officeart/2008/layout/HorizontalMultiLevelHierarchy"/>
    <dgm:cxn modelId="{88ECFE7D-530D-4FD9-881F-176D7457B982}" type="presOf" srcId="{633F58DB-1EB8-4BF7-97D0-0F6E7870A5BE}" destId="{9FF004FC-E078-4CA1-8508-3586E2092FA5}" srcOrd="0" destOrd="0" presId="urn:microsoft.com/office/officeart/2008/layout/HorizontalMultiLevelHierarchy"/>
    <dgm:cxn modelId="{50B9A678-4384-42D0-911B-EE0542EAAA79}" srcId="{DC7804A7-2A22-49C2-983F-1CFF9A97A6B4}" destId="{633F58DB-1EB8-4BF7-97D0-0F6E7870A5BE}" srcOrd="0" destOrd="0" parTransId="{10950894-13CD-4D62-902A-985FC18390DF}" sibTransId="{BA3C49AF-1C4D-492C-9F62-76FE3D545C86}"/>
    <dgm:cxn modelId="{C7533B5F-FB20-40C0-B075-B7F5B6D0204F}" type="presOf" srcId="{DC7804A7-2A22-49C2-983F-1CFF9A97A6B4}" destId="{C940F841-7258-47A6-85E3-FC8E3B2CB712}" srcOrd="0" destOrd="0" presId="urn:microsoft.com/office/officeart/2008/layout/HorizontalMultiLevelHierarchy"/>
    <dgm:cxn modelId="{208C5E24-C205-4C85-9C59-25D40613E276}" srcId="{633F58DB-1EB8-4BF7-97D0-0F6E7870A5BE}" destId="{95B4C6D6-D2D1-4E98-A101-C6D072388DEC}" srcOrd="0" destOrd="0" parTransId="{BC18BAFA-CD2B-4D0D-BC3C-987F5964803C}" sibTransId="{93B8DBB2-3B62-4350-AE45-373712E02D50}"/>
    <dgm:cxn modelId="{3474AEA9-9E97-437F-A365-EBA426764F7C}" type="presOf" srcId="{483BF986-C4B9-4181-A832-F072040E1E4F}" destId="{FC08C87A-531F-4E09-AC95-AE8AAF9C4D4A}" srcOrd="0" destOrd="0" presId="urn:microsoft.com/office/officeart/2008/layout/HorizontalMultiLevelHierarchy"/>
    <dgm:cxn modelId="{54C7A77D-E5D1-4BB1-BB9C-A4C3903F3141}" type="presOf" srcId="{95B4C6D6-D2D1-4E98-A101-C6D072388DEC}" destId="{77BBD7F1-798E-4F6B-8581-8EBC59FCE26A}" srcOrd="0" destOrd="0" presId="urn:microsoft.com/office/officeart/2008/layout/HorizontalMultiLevelHierarchy"/>
    <dgm:cxn modelId="{FB88BCB5-31F9-4518-8E29-33D81B7EF5D4}" type="presOf" srcId="{483BF986-C4B9-4181-A832-F072040E1E4F}" destId="{417DEAA0-BB2A-4639-8CF0-D20C77817BE4}" srcOrd="1" destOrd="0" presId="urn:microsoft.com/office/officeart/2008/layout/HorizontalMultiLevelHierarchy"/>
    <dgm:cxn modelId="{4E8CC1E1-D7AC-43D9-A43F-BD9E229488FB}" type="presParOf" srcId="{C940F841-7258-47A6-85E3-FC8E3B2CB712}" destId="{37E2EC17-0502-43A7-94B7-E179187FDC1D}" srcOrd="0" destOrd="0" presId="urn:microsoft.com/office/officeart/2008/layout/HorizontalMultiLevelHierarchy"/>
    <dgm:cxn modelId="{246104AF-9C0B-4EF0-BF00-32A5097D5759}" type="presParOf" srcId="{37E2EC17-0502-43A7-94B7-E179187FDC1D}" destId="{9FF004FC-E078-4CA1-8508-3586E2092FA5}" srcOrd="0" destOrd="0" presId="urn:microsoft.com/office/officeart/2008/layout/HorizontalMultiLevelHierarchy"/>
    <dgm:cxn modelId="{D42F2816-EB8B-4015-91A1-42D35F210CE3}" type="presParOf" srcId="{37E2EC17-0502-43A7-94B7-E179187FDC1D}" destId="{80498A05-5D0C-4D3D-B054-1A04434A5D0B}" srcOrd="1" destOrd="0" presId="urn:microsoft.com/office/officeart/2008/layout/HorizontalMultiLevelHierarchy"/>
    <dgm:cxn modelId="{0A223745-B7FA-46F3-8983-1D7622890018}" type="presParOf" srcId="{80498A05-5D0C-4D3D-B054-1A04434A5D0B}" destId="{C8F7FBEB-8583-4098-AB40-1023C15B4CCC}" srcOrd="0" destOrd="0" presId="urn:microsoft.com/office/officeart/2008/layout/HorizontalMultiLevelHierarchy"/>
    <dgm:cxn modelId="{81A2D6DD-F64D-4F7D-9891-1CB451045939}" type="presParOf" srcId="{C8F7FBEB-8583-4098-AB40-1023C15B4CCC}" destId="{21ECACAD-2182-4FF8-B51C-BBB3007BB6E9}" srcOrd="0" destOrd="0" presId="urn:microsoft.com/office/officeart/2008/layout/HorizontalMultiLevelHierarchy"/>
    <dgm:cxn modelId="{8CC673E4-CE08-4839-AEBF-935F8BBC1742}" type="presParOf" srcId="{80498A05-5D0C-4D3D-B054-1A04434A5D0B}" destId="{E1BBCC02-FBA2-49FC-8E1F-34507E164AB3}" srcOrd="1" destOrd="0" presId="urn:microsoft.com/office/officeart/2008/layout/HorizontalMultiLevelHierarchy"/>
    <dgm:cxn modelId="{6480F3B6-3DC2-465F-B027-76D60BA87F2C}" type="presParOf" srcId="{E1BBCC02-FBA2-49FC-8E1F-34507E164AB3}" destId="{77BBD7F1-798E-4F6B-8581-8EBC59FCE26A}" srcOrd="0" destOrd="0" presId="urn:microsoft.com/office/officeart/2008/layout/HorizontalMultiLevelHierarchy"/>
    <dgm:cxn modelId="{AFE52C9C-D962-4BAD-AF45-5C3D39DC2036}" type="presParOf" srcId="{E1BBCC02-FBA2-49FC-8E1F-34507E164AB3}" destId="{93D59981-173C-4217-9550-46729CDFAC88}" srcOrd="1" destOrd="0" presId="urn:microsoft.com/office/officeart/2008/layout/HorizontalMultiLevelHierarchy"/>
    <dgm:cxn modelId="{53FA518A-C1AD-49CD-9936-1CAFE6E678E4}" type="presParOf" srcId="{80498A05-5D0C-4D3D-B054-1A04434A5D0B}" destId="{FC08C87A-531F-4E09-AC95-AE8AAF9C4D4A}" srcOrd="2" destOrd="0" presId="urn:microsoft.com/office/officeart/2008/layout/HorizontalMultiLevelHierarchy"/>
    <dgm:cxn modelId="{DCD5FE66-61E9-4D54-A21F-387C3ACC19FC}" type="presParOf" srcId="{FC08C87A-531F-4E09-AC95-AE8AAF9C4D4A}" destId="{417DEAA0-BB2A-4639-8CF0-D20C77817BE4}" srcOrd="0" destOrd="0" presId="urn:microsoft.com/office/officeart/2008/layout/HorizontalMultiLevelHierarchy"/>
    <dgm:cxn modelId="{358EFA22-8B24-4406-9448-F38637CCC781}" type="presParOf" srcId="{80498A05-5D0C-4D3D-B054-1A04434A5D0B}" destId="{054483E6-A819-43EF-9889-3D8447979C2D}" srcOrd="3" destOrd="0" presId="urn:microsoft.com/office/officeart/2008/layout/HorizontalMultiLevelHierarchy"/>
    <dgm:cxn modelId="{F30511CD-6CEF-4B4A-9368-421665BD32C6}" type="presParOf" srcId="{054483E6-A819-43EF-9889-3D8447979C2D}" destId="{01DCD3EA-6079-4667-83A7-B680540A1D07}" srcOrd="0" destOrd="0" presId="urn:microsoft.com/office/officeart/2008/layout/HorizontalMultiLevelHierarchy"/>
    <dgm:cxn modelId="{DFB5DDD9-D930-4A75-8E6A-21C5B7F982CF}" type="presParOf" srcId="{054483E6-A819-43EF-9889-3D8447979C2D}" destId="{2E41AF60-D00E-4A28-8D11-6749438CC3A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25D4F4-1CCC-47FC-AB93-16AF34A5280E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734FF463-D161-4457-A113-8498CA6B4C75}">
      <dgm:prSet phldrT="[Text]" custT="1"/>
      <dgm:spPr/>
      <dgm:t>
        <a:bodyPr/>
        <a:lstStyle/>
        <a:p>
          <a:r>
            <a:rPr lang="id-ID" sz="2400" smtClean="0">
              <a:latin typeface="Montserrat" panose="00000500000000000000" pitchFamily="2" charset="0"/>
            </a:rPr>
            <a:t>Ciri primer </a:t>
          </a:r>
          <a:endParaRPr lang="id-ID" sz="2400" dirty="0">
            <a:latin typeface="Montserrat" panose="00000500000000000000" pitchFamily="2" charset="0"/>
          </a:endParaRPr>
        </a:p>
      </dgm:t>
    </dgm:pt>
    <dgm:pt modelId="{F9E20781-EE4D-4CAB-B01F-769C0C633D28}" type="parTrans" cxnId="{F66A43CF-2E43-4704-9D95-53440D2BCD2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9FBEFFF-2FF0-4A7B-8853-1C7BFBFDE918}" type="sibTrans" cxnId="{F66A43CF-2E43-4704-9D95-53440D2BCD2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6DE9023-6C0E-4649-B060-97B8D226FBA3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Anak laki-laki mengalami mimpi basah yang pertama</a:t>
          </a:r>
          <a:endParaRPr lang="id-ID" sz="2400" dirty="0">
            <a:latin typeface="Montserrat" panose="00000500000000000000" pitchFamily="2" charset="0"/>
          </a:endParaRPr>
        </a:p>
      </dgm:t>
    </dgm:pt>
    <dgm:pt modelId="{DC430B12-420C-4624-99A8-0F8CDF98EDE7}" type="parTrans" cxnId="{94A58869-E2FB-42C4-AEB9-766A644346E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040D227-C098-4AF3-9D0E-95E3F2C33C93}" type="sibTrans" cxnId="{94A58869-E2FB-42C4-AEB9-766A644346E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B7AB2AF-F429-4B9D-B97A-5A8F98764064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Anak perempuan mulai mengalami menstruasi yang berlangsung sebulan sekali.</a:t>
          </a:r>
          <a:endParaRPr lang="id-ID" sz="2400" dirty="0">
            <a:latin typeface="Montserrat" panose="00000500000000000000" pitchFamily="2" charset="0"/>
          </a:endParaRPr>
        </a:p>
      </dgm:t>
    </dgm:pt>
    <dgm:pt modelId="{3F98BEA6-70A2-4061-B6BC-33DD7C7D7BEB}" type="parTrans" cxnId="{8ACFBC11-556F-49A4-A40F-5063C5C3DE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23F2786-6A19-493A-A50D-92DF4E7E47BD}" type="sibTrans" cxnId="{8ACFBC11-556F-49A4-A40F-5063C5C3DE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A770C87F-6EA6-4D4F-BAD7-6342AB85B9CA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Ciri sekunder</a:t>
          </a:r>
          <a:endParaRPr lang="id-ID" sz="2400" dirty="0">
            <a:latin typeface="Montserrat" panose="00000500000000000000" pitchFamily="2" charset="0"/>
          </a:endParaRPr>
        </a:p>
      </dgm:t>
    </dgm:pt>
    <dgm:pt modelId="{CCE2E445-3214-46C5-A955-984EDA50E038}" type="parTrans" cxnId="{3757ED4C-5C59-438E-8BA3-FA92BE313FD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972CCB4-C846-4245-9E87-48978814CB75}" type="sibTrans" cxnId="{3757ED4C-5C59-438E-8BA3-FA92BE313FD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A4D9020-97C8-4EBA-891E-430124BC37C8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Tubuh suara anak laki-laki mulai berubah/parau</a:t>
          </a:r>
          <a:endParaRPr lang="id-ID" sz="2400" dirty="0">
            <a:latin typeface="Montserrat" panose="00000500000000000000" pitchFamily="2" charset="0"/>
          </a:endParaRPr>
        </a:p>
      </dgm:t>
    </dgm:pt>
    <dgm:pt modelId="{551EEEC5-ED82-45B4-9948-BD693B3CB61E}" type="parTrans" cxnId="{E7A67161-D89C-4C15-A2A0-F9632A34831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C9A7758-00DC-481F-BB19-6B694F3DD97F}" type="sibTrans" cxnId="{E7A67161-D89C-4C15-A2A0-F9632A34831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2FB0FC9-CA95-4335-B6F4-4E7C7D41671E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Wajah anak laki-laki tampak lebih persegi dan wajah anak perempuan tampak lebih membulat.</a:t>
          </a:r>
          <a:endParaRPr lang="id-ID" sz="2400" dirty="0">
            <a:latin typeface="Montserrat" panose="00000500000000000000" pitchFamily="2" charset="0"/>
          </a:endParaRPr>
        </a:p>
      </dgm:t>
    </dgm:pt>
    <dgm:pt modelId="{CCEC74AC-725D-44D2-956D-4AF2A8028C7B}" type="parTrans" cxnId="{3791989A-85D2-439C-B2DC-CC3D73EC0FC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C859F02-ABEC-4AAC-8069-7CAE6B0A4EE2}" type="sibTrans" cxnId="{3791989A-85D2-439C-B2DC-CC3D73EC0FC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25FA232-6118-4948-8498-8706495FD567}">
      <dgm:prSet phldrT="[Text]" custT="1"/>
      <dgm:spPr/>
      <dgm:t>
        <a:bodyPr/>
        <a:lstStyle/>
        <a:p>
          <a:r>
            <a:rPr lang="id-ID" sz="2400" dirty="0" smtClean="0">
              <a:latin typeface="Montserrat" panose="00000500000000000000" pitchFamily="2" charset="0"/>
            </a:rPr>
            <a:t>Ciri tersier</a:t>
          </a:r>
          <a:endParaRPr lang="id-ID" sz="2400" dirty="0">
            <a:latin typeface="Montserrat" panose="00000500000000000000" pitchFamily="2" charset="0"/>
          </a:endParaRPr>
        </a:p>
      </dgm:t>
    </dgm:pt>
    <dgm:pt modelId="{85E2DDE1-9E7F-4335-A0CC-4731D1F84AD7}" type="parTrans" cxnId="{6F834A36-58C6-48D8-8251-8DA8EDC0CD8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6B5F334-CF57-476A-B881-919E69DA6C5C}" type="sibTrans" cxnId="{6F834A36-58C6-48D8-8251-8DA8EDC0CD8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8E983DC-C385-4489-9C55-C82FD70B36A5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Motorik anak (cara bergerak) mulai berubah sehingga cara berjalan pun mengalami perubahan.</a:t>
          </a:r>
          <a:endParaRPr lang="id-ID" sz="2400" dirty="0">
            <a:latin typeface="Montserrat" panose="00000500000000000000" pitchFamily="2" charset="0"/>
          </a:endParaRPr>
        </a:p>
      </dgm:t>
    </dgm:pt>
    <dgm:pt modelId="{C9D42F62-4E9E-4960-A4DD-A54EA0AD51D8}" type="parTrans" cxnId="{87FEF2E2-2951-4B16-B69A-962822DA1EA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23CF93C-EF99-49B6-9BEA-414581F9036F}" type="sibTrans" cxnId="{87FEF2E2-2951-4B16-B69A-962822DA1EA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8D0341C-1186-42FD-8E99-3414EE9A4371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Mulai lebih memperhatikan penampilan (menghias diri atau berdandan), baik pada anak laki-laki maupun perempuan.</a:t>
          </a:r>
          <a:endParaRPr lang="id-ID" sz="2400" dirty="0">
            <a:latin typeface="Montserrat" panose="00000500000000000000" pitchFamily="2" charset="0"/>
          </a:endParaRPr>
        </a:p>
      </dgm:t>
    </dgm:pt>
    <dgm:pt modelId="{46BC4CF1-341F-45C8-9770-514E34160707}" type="parTrans" cxnId="{5D39E8D4-5FCA-430A-ACF9-7BCF0179612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CED2912-2DE7-4D12-B77F-BFF684FDF973}" type="sibTrans" cxnId="{5D39E8D4-5FCA-430A-ACF9-7BCF0179612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C13D860-DD84-4AFE-B17E-659CD44B0EA9}" type="pres">
      <dgm:prSet presAssocID="{E125D4F4-1CCC-47FC-AB93-16AF34A528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FCB8E-ED9D-4552-8640-0CB852404B13}" type="pres">
      <dgm:prSet presAssocID="{734FF463-D161-4457-A113-8498CA6B4C75}" presName="composite" presStyleCnt="0"/>
      <dgm:spPr/>
    </dgm:pt>
    <dgm:pt modelId="{0FA93992-9519-486A-A5D4-9C2F68E7F01B}" type="pres">
      <dgm:prSet presAssocID="{734FF463-D161-4457-A113-8498CA6B4C75}" presName="parTx" presStyleLbl="alignNode1" presStyleIdx="0" presStyleCnt="3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00D4814-D370-4C76-80DB-6CC88B48726E}" type="pres">
      <dgm:prSet presAssocID="{734FF463-D161-4457-A113-8498CA6B4C7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41B20FD-B6F3-41E8-81B8-AD30F32ADF72}" type="pres">
      <dgm:prSet presAssocID="{09FBEFFF-2FF0-4A7B-8853-1C7BFBFDE918}" presName="space" presStyleCnt="0"/>
      <dgm:spPr/>
    </dgm:pt>
    <dgm:pt modelId="{313FFBF6-FA59-48DD-81FC-0D7DDC94D896}" type="pres">
      <dgm:prSet presAssocID="{A770C87F-6EA6-4D4F-BAD7-6342AB85B9CA}" presName="composite" presStyleCnt="0"/>
      <dgm:spPr/>
    </dgm:pt>
    <dgm:pt modelId="{1527FFD8-BFE7-4B9E-9102-435435EBAFCD}" type="pres">
      <dgm:prSet presAssocID="{A770C87F-6EA6-4D4F-BAD7-6342AB85B9CA}" presName="parTx" presStyleLbl="alignNode1" presStyleIdx="1" presStyleCnt="3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566EC64-A06F-4AC7-B44A-7B8DE91F4D04}" type="pres">
      <dgm:prSet presAssocID="{A770C87F-6EA6-4D4F-BAD7-6342AB85B9C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C8FB546-C1BE-40B6-86B6-9704AA706191}" type="pres">
      <dgm:prSet presAssocID="{C972CCB4-C846-4245-9E87-48978814CB75}" presName="space" presStyleCnt="0"/>
      <dgm:spPr/>
    </dgm:pt>
    <dgm:pt modelId="{8A04B4B4-35B2-43C8-B05C-823C715F17CE}" type="pres">
      <dgm:prSet presAssocID="{925FA232-6118-4948-8498-8706495FD567}" presName="composite" presStyleCnt="0"/>
      <dgm:spPr/>
    </dgm:pt>
    <dgm:pt modelId="{63A1CD33-06AD-44D2-8F18-C9969094D2E3}" type="pres">
      <dgm:prSet presAssocID="{925FA232-6118-4948-8498-8706495FD567}" presName="parTx" presStyleLbl="alignNode1" presStyleIdx="2" presStyleCnt="3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554CCC6-8761-481D-897C-B1138EBA3489}" type="pres">
      <dgm:prSet presAssocID="{925FA232-6118-4948-8498-8706495FD567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E232CE5-D6F2-4D7B-A4E4-4CF9BFB863AB}" type="presOf" srcId="{C2FB0FC9-CA95-4335-B6F4-4E7C7D41671E}" destId="{7566EC64-A06F-4AC7-B44A-7B8DE91F4D04}" srcOrd="0" destOrd="1" presId="urn:microsoft.com/office/officeart/2005/8/layout/hList1"/>
    <dgm:cxn modelId="{5D39E8D4-5FCA-430A-ACF9-7BCF0179612F}" srcId="{925FA232-6118-4948-8498-8706495FD567}" destId="{68D0341C-1186-42FD-8E99-3414EE9A4371}" srcOrd="1" destOrd="0" parTransId="{46BC4CF1-341F-45C8-9770-514E34160707}" sibTransId="{FCED2912-2DE7-4D12-B77F-BFF684FDF973}"/>
    <dgm:cxn modelId="{8ACFBC11-556F-49A4-A40F-5063C5C3DEC0}" srcId="{734FF463-D161-4457-A113-8498CA6B4C75}" destId="{2B7AB2AF-F429-4B9D-B97A-5A8F98764064}" srcOrd="1" destOrd="0" parTransId="{3F98BEA6-70A2-4061-B6BC-33DD7C7D7BEB}" sibTransId="{323F2786-6A19-493A-A50D-92DF4E7E47BD}"/>
    <dgm:cxn modelId="{6F834A36-58C6-48D8-8251-8DA8EDC0CD87}" srcId="{E125D4F4-1CCC-47FC-AB93-16AF34A5280E}" destId="{925FA232-6118-4948-8498-8706495FD567}" srcOrd="2" destOrd="0" parTransId="{85E2DDE1-9E7F-4335-A0CC-4731D1F84AD7}" sibTransId="{E6B5F334-CF57-476A-B881-919E69DA6C5C}"/>
    <dgm:cxn modelId="{FB960970-9EE5-4136-985B-59C0D0BD5F20}" type="presOf" srcId="{2B7AB2AF-F429-4B9D-B97A-5A8F98764064}" destId="{600D4814-D370-4C76-80DB-6CC88B48726E}" srcOrd="0" destOrd="1" presId="urn:microsoft.com/office/officeart/2005/8/layout/hList1"/>
    <dgm:cxn modelId="{E7A67161-D89C-4C15-A2A0-F9632A348315}" srcId="{A770C87F-6EA6-4D4F-BAD7-6342AB85B9CA}" destId="{9A4D9020-97C8-4EBA-891E-430124BC37C8}" srcOrd="0" destOrd="0" parTransId="{551EEEC5-ED82-45B4-9948-BD693B3CB61E}" sibTransId="{8C9A7758-00DC-481F-BB19-6B694F3DD97F}"/>
    <dgm:cxn modelId="{F8F33A74-B7D4-460B-A333-E34261F8FF79}" type="presOf" srcId="{B6DE9023-6C0E-4649-B060-97B8D226FBA3}" destId="{600D4814-D370-4C76-80DB-6CC88B48726E}" srcOrd="0" destOrd="0" presId="urn:microsoft.com/office/officeart/2005/8/layout/hList1"/>
    <dgm:cxn modelId="{2A41CA9D-774B-493A-B152-6E8B77E9B0C5}" type="presOf" srcId="{734FF463-D161-4457-A113-8498CA6B4C75}" destId="{0FA93992-9519-486A-A5D4-9C2F68E7F01B}" srcOrd="0" destOrd="0" presId="urn:microsoft.com/office/officeart/2005/8/layout/hList1"/>
    <dgm:cxn modelId="{87FEF2E2-2951-4B16-B69A-962822DA1EAF}" srcId="{925FA232-6118-4948-8498-8706495FD567}" destId="{18E983DC-C385-4489-9C55-C82FD70B36A5}" srcOrd="0" destOrd="0" parTransId="{C9D42F62-4E9E-4960-A4DD-A54EA0AD51D8}" sibTransId="{823CF93C-EF99-49B6-9BEA-414581F9036F}"/>
    <dgm:cxn modelId="{EDF9747E-FA85-433D-B703-986EDE6ED4CF}" type="presOf" srcId="{18E983DC-C385-4489-9C55-C82FD70B36A5}" destId="{7554CCC6-8761-481D-897C-B1138EBA3489}" srcOrd="0" destOrd="0" presId="urn:microsoft.com/office/officeart/2005/8/layout/hList1"/>
    <dgm:cxn modelId="{3757ED4C-5C59-438E-8BA3-FA92BE313FD6}" srcId="{E125D4F4-1CCC-47FC-AB93-16AF34A5280E}" destId="{A770C87F-6EA6-4D4F-BAD7-6342AB85B9CA}" srcOrd="1" destOrd="0" parTransId="{CCE2E445-3214-46C5-A955-984EDA50E038}" sibTransId="{C972CCB4-C846-4245-9E87-48978814CB75}"/>
    <dgm:cxn modelId="{EE888EA9-C112-4527-A3C4-ED70989E1DAF}" type="presOf" srcId="{68D0341C-1186-42FD-8E99-3414EE9A4371}" destId="{7554CCC6-8761-481D-897C-B1138EBA3489}" srcOrd="0" destOrd="1" presId="urn:microsoft.com/office/officeart/2005/8/layout/hList1"/>
    <dgm:cxn modelId="{7575C954-5F6C-4962-AEEE-3CB871093096}" type="presOf" srcId="{9A4D9020-97C8-4EBA-891E-430124BC37C8}" destId="{7566EC64-A06F-4AC7-B44A-7B8DE91F4D04}" srcOrd="0" destOrd="0" presId="urn:microsoft.com/office/officeart/2005/8/layout/hList1"/>
    <dgm:cxn modelId="{D3CBB2BD-BE10-4948-8B88-D99B9B74F49C}" type="presOf" srcId="{A770C87F-6EA6-4D4F-BAD7-6342AB85B9CA}" destId="{1527FFD8-BFE7-4B9E-9102-435435EBAFCD}" srcOrd="0" destOrd="0" presId="urn:microsoft.com/office/officeart/2005/8/layout/hList1"/>
    <dgm:cxn modelId="{3791989A-85D2-439C-B2DC-CC3D73EC0FC1}" srcId="{A770C87F-6EA6-4D4F-BAD7-6342AB85B9CA}" destId="{C2FB0FC9-CA95-4335-B6F4-4E7C7D41671E}" srcOrd="1" destOrd="0" parTransId="{CCEC74AC-725D-44D2-956D-4AF2A8028C7B}" sibTransId="{1C859F02-ABEC-4AAC-8069-7CAE6B0A4EE2}"/>
    <dgm:cxn modelId="{F66A43CF-2E43-4704-9D95-53440D2BCD29}" srcId="{E125D4F4-1CCC-47FC-AB93-16AF34A5280E}" destId="{734FF463-D161-4457-A113-8498CA6B4C75}" srcOrd="0" destOrd="0" parTransId="{F9E20781-EE4D-4CAB-B01F-769C0C633D28}" sibTransId="{09FBEFFF-2FF0-4A7B-8853-1C7BFBFDE918}"/>
    <dgm:cxn modelId="{4ECB1138-180E-4390-8779-08AE5180A532}" type="presOf" srcId="{925FA232-6118-4948-8498-8706495FD567}" destId="{63A1CD33-06AD-44D2-8F18-C9969094D2E3}" srcOrd="0" destOrd="0" presId="urn:microsoft.com/office/officeart/2005/8/layout/hList1"/>
    <dgm:cxn modelId="{94A58869-E2FB-42C4-AEB9-766A644346EA}" srcId="{734FF463-D161-4457-A113-8498CA6B4C75}" destId="{B6DE9023-6C0E-4649-B060-97B8D226FBA3}" srcOrd="0" destOrd="0" parTransId="{DC430B12-420C-4624-99A8-0F8CDF98EDE7}" sibTransId="{F040D227-C098-4AF3-9D0E-95E3F2C33C93}"/>
    <dgm:cxn modelId="{F2B11D50-801E-4903-A646-46C3740F149F}" type="presOf" srcId="{E125D4F4-1CCC-47FC-AB93-16AF34A5280E}" destId="{EC13D860-DD84-4AFE-B17E-659CD44B0EA9}" srcOrd="0" destOrd="0" presId="urn:microsoft.com/office/officeart/2005/8/layout/hList1"/>
    <dgm:cxn modelId="{C1F3AFD4-9D19-468B-BC17-2DDB4980857A}" type="presParOf" srcId="{EC13D860-DD84-4AFE-B17E-659CD44B0EA9}" destId="{34DFCB8E-ED9D-4552-8640-0CB852404B13}" srcOrd="0" destOrd="0" presId="urn:microsoft.com/office/officeart/2005/8/layout/hList1"/>
    <dgm:cxn modelId="{1EC6AA90-AC66-489E-A505-C19E012992C5}" type="presParOf" srcId="{34DFCB8E-ED9D-4552-8640-0CB852404B13}" destId="{0FA93992-9519-486A-A5D4-9C2F68E7F01B}" srcOrd="0" destOrd="0" presId="urn:microsoft.com/office/officeart/2005/8/layout/hList1"/>
    <dgm:cxn modelId="{A87008F3-4CD6-4719-B155-D5EA10155311}" type="presParOf" srcId="{34DFCB8E-ED9D-4552-8640-0CB852404B13}" destId="{600D4814-D370-4C76-80DB-6CC88B48726E}" srcOrd="1" destOrd="0" presId="urn:microsoft.com/office/officeart/2005/8/layout/hList1"/>
    <dgm:cxn modelId="{B70848BC-6F30-47F1-9EEA-1A52DAD92918}" type="presParOf" srcId="{EC13D860-DD84-4AFE-B17E-659CD44B0EA9}" destId="{241B20FD-B6F3-41E8-81B8-AD30F32ADF72}" srcOrd="1" destOrd="0" presId="urn:microsoft.com/office/officeart/2005/8/layout/hList1"/>
    <dgm:cxn modelId="{A21FF90D-FA55-41A1-AD4E-5EC2C358F609}" type="presParOf" srcId="{EC13D860-DD84-4AFE-B17E-659CD44B0EA9}" destId="{313FFBF6-FA59-48DD-81FC-0D7DDC94D896}" srcOrd="2" destOrd="0" presId="urn:microsoft.com/office/officeart/2005/8/layout/hList1"/>
    <dgm:cxn modelId="{4B44E3D4-7190-4EC0-8C4C-3CE6FD2B0270}" type="presParOf" srcId="{313FFBF6-FA59-48DD-81FC-0D7DDC94D896}" destId="{1527FFD8-BFE7-4B9E-9102-435435EBAFCD}" srcOrd="0" destOrd="0" presId="urn:microsoft.com/office/officeart/2005/8/layout/hList1"/>
    <dgm:cxn modelId="{0AA31471-A57C-4127-A421-91144F15E909}" type="presParOf" srcId="{313FFBF6-FA59-48DD-81FC-0D7DDC94D896}" destId="{7566EC64-A06F-4AC7-B44A-7B8DE91F4D04}" srcOrd="1" destOrd="0" presId="urn:microsoft.com/office/officeart/2005/8/layout/hList1"/>
    <dgm:cxn modelId="{B4C9B628-DA1F-48DD-840E-B412D61C2865}" type="presParOf" srcId="{EC13D860-DD84-4AFE-B17E-659CD44B0EA9}" destId="{1C8FB546-C1BE-40B6-86B6-9704AA706191}" srcOrd="3" destOrd="0" presId="urn:microsoft.com/office/officeart/2005/8/layout/hList1"/>
    <dgm:cxn modelId="{1A100978-4E9F-4860-988D-4586E7ED00DE}" type="presParOf" srcId="{EC13D860-DD84-4AFE-B17E-659CD44B0EA9}" destId="{8A04B4B4-35B2-43C8-B05C-823C715F17CE}" srcOrd="4" destOrd="0" presId="urn:microsoft.com/office/officeart/2005/8/layout/hList1"/>
    <dgm:cxn modelId="{6ABCCDB3-4E2C-44E4-8C09-F0AA41683EAB}" type="presParOf" srcId="{8A04B4B4-35B2-43C8-B05C-823C715F17CE}" destId="{63A1CD33-06AD-44D2-8F18-C9969094D2E3}" srcOrd="0" destOrd="0" presId="urn:microsoft.com/office/officeart/2005/8/layout/hList1"/>
    <dgm:cxn modelId="{31472AF5-F311-4EA6-8045-82CDDD7E594D}" type="presParOf" srcId="{8A04B4B4-35B2-43C8-B05C-823C715F17CE}" destId="{7554CCC6-8761-481D-897C-B1138EBA348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F9E620-79B1-4D42-BF73-583802C97469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8E9B2257-578B-44C5-8893-1E1C4877F796}">
      <dgm:prSet phldrT="[Text]" custT="1"/>
      <dgm:spPr/>
      <dgm:t>
        <a:bodyPr/>
        <a:lstStyle/>
        <a:p>
          <a:pPr algn="l"/>
          <a:r>
            <a:rPr lang="id-ID" sz="2400" b="0" i="0" dirty="0" smtClean="0">
              <a:latin typeface="Montserrat" panose="00000500000000000000" pitchFamily="2" charset="0"/>
            </a:rPr>
            <a:t>Sehat jasmani</a:t>
          </a:r>
          <a:endParaRPr lang="id-ID" sz="2400" dirty="0">
            <a:latin typeface="Montserrat" panose="00000500000000000000" pitchFamily="2" charset="0"/>
          </a:endParaRPr>
        </a:p>
      </dgm:t>
    </dgm:pt>
    <dgm:pt modelId="{A6DF9E51-B205-4998-B536-F9C3163E87B7}" type="parTrans" cxnId="{8DEB03FB-4522-40B4-A04B-BECFCCC5786D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998ECFF1-2D22-46D0-8929-B13012BD1DB4}" type="sibTrans" cxnId="{8DEB03FB-4522-40B4-A04B-BECFCCC5786D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FF6A3A77-7D34-45E4-BF7B-EF42AD2FC6F3}">
      <dgm:prSet phldrT="[Text]" custT="1"/>
      <dgm:spPr/>
      <dgm:t>
        <a:bodyPr/>
        <a:lstStyle/>
        <a:p>
          <a:pPr algn="l"/>
          <a:r>
            <a:rPr lang="id-ID" sz="2400" b="0" i="0" dirty="0" smtClean="0">
              <a:latin typeface="Montserrat" panose="00000500000000000000" pitchFamily="2" charset="0"/>
            </a:rPr>
            <a:t>Sehat spiritual</a:t>
          </a:r>
          <a:endParaRPr lang="id-ID" sz="2400" dirty="0">
            <a:latin typeface="Montserrat" panose="00000500000000000000" pitchFamily="2" charset="0"/>
          </a:endParaRPr>
        </a:p>
      </dgm:t>
    </dgm:pt>
    <dgm:pt modelId="{47E7E4E9-9623-4E25-B7BD-7B736FC7F913}" type="parTrans" cxnId="{5F090715-9B84-4541-A032-4453B09938D0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4ABBD80F-F83B-429C-8294-1733D158632F}" type="sibTrans" cxnId="{5F090715-9B84-4541-A032-4453B09938D0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95A0DEF7-9B4F-41DB-AC21-AAE397F6CE79}">
      <dgm:prSet phldrT="[Text]" custT="1"/>
      <dgm:spPr/>
      <dgm:t>
        <a:bodyPr/>
        <a:lstStyle/>
        <a:p>
          <a:pPr algn="l"/>
          <a:r>
            <a:rPr lang="id-ID" sz="2400" b="0" i="0" dirty="0" smtClean="0">
              <a:latin typeface="Montserrat" panose="00000500000000000000" pitchFamily="2" charset="0"/>
            </a:rPr>
            <a:t>Kesejahteraan sosial</a:t>
          </a:r>
          <a:endParaRPr lang="id-ID" sz="2400" dirty="0">
            <a:latin typeface="Montserrat" panose="00000500000000000000" pitchFamily="2" charset="0"/>
          </a:endParaRPr>
        </a:p>
      </dgm:t>
    </dgm:pt>
    <dgm:pt modelId="{97FF3955-AE94-4D9D-A8E5-5855505D1B6C}" type="parTrans" cxnId="{A7676719-0133-402B-90E0-221B4B9D09D0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5373BC32-4182-4A79-AC5C-5B158F7861FE}" type="sibTrans" cxnId="{A7676719-0133-402B-90E0-221B4B9D09D0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43756F15-B1AE-4DFE-8488-F7B8162A2810}">
      <dgm:prSet phldrT="[Text]" custT="1"/>
      <dgm:spPr/>
      <dgm:t>
        <a:bodyPr/>
        <a:lstStyle/>
        <a:p>
          <a:pPr algn="l"/>
          <a:r>
            <a:rPr lang="id-ID" sz="2400" b="0" i="0" dirty="0" smtClean="0">
              <a:latin typeface="Montserrat" panose="00000500000000000000" pitchFamily="2" charset="0"/>
            </a:rPr>
            <a:t>Sehat mental</a:t>
          </a:r>
          <a:endParaRPr lang="id-ID" sz="2400" dirty="0">
            <a:latin typeface="Montserrat" panose="00000500000000000000" pitchFamily="2" charset="0"/>
          </a:endParaRPr>
        </a:p>
      </dgm:t>
    </dgm:pt>
    <dgm:pt modelId="{B8C2C0DB-1591-406B-869D-672950EECF21}" type="parTrans" cxnId="{E097FF83-DAD6-4039-9536-24D569DB2E08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F083A233-45E9-4B7E-AEB3-76CC8D1D5950}" type="sibTrans" cxnId="{E097FF83-DAD6-4039-9536-24D569DB2E08}">
      <dgm:prSet/>
      <dgm:spPr/>
      <dgm:t>
        <a:bodyPr/>
        <a:lstStyle/>
        <a:p>
          <a:pPr algn="l"/>
          <a:endParaRPr lang="id-ID" sz="2400">
            <a:latin typeface="Montserrat" panose="00000500000000000000" pitchFamily="2" charset="0"/>
          </a:endParaRPr>
        </a:p>
      </dgm:t>
    </dgm:pt>
    <dgm:pt modelId="{2E055D26-B2AE-4B5F-A13A-2574DDEEF1CB}" type="pres">
      <dgm:prSet presAssocID="{B3F9E620-79B1-4D42-BF73-583802C97469}" presName="linearFlow" presStyleCnt="0">
        <dgm:presLayoutVars>
          <dgm:dir/>
          <dgm:resizeHandles val="exact"/>
        </dgm:presLayoutVars>
      </dgm:prSet>
      <dgm:spPr/>
    </dgm:pt>
    <dgm:pt modelId="{D790CB53-F263-4F4A-8237-11F56F065AAE}" type="pres">
      <dgm:prSet presAssocID="{8E9B2257-578B-44C5-8893-1E1C4877F796}" presName="composite" presStyleCnt="0"/>
      <dgm:spPr/>
    </dgm:pt>
    <dgm:pt modelId="{D9FF78F5-6B27-4385-9A99-2B0BE4433785}" type="pres">
      <dgm:prSet presAssocID="{8E9B2257-578B-44C5-8893-1E1C4877F796}" presName="imgShp" presStyleLbl="fgImgPlace1" presStyleIdx="0" presStyleCnt="4"/>
      <dgm:spPr/>
    </dgm:pt>
    <dgm:pt modelId="{BD58E260-DBFF-4898-B193-0CE633EB8F34}" type="pres">
      <dgm:prSet presAssocID="{8E9B2257-578B-44C5-8893-1E1C4877F796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3A4561A-7C5A-4A6A-B4FC-F6EEF27D0897}" type="pres">
      <dgm:prSet presAssocID="{998ECFF1-2D22-46D0-8929-B13012BD1DB4}" presName="spacing" presStyleCnt="0"/>
      <dgm:spPr/>
    </dgm:pt>
    <dgm:pt modelId="{3BC6A111-F6BB-4D00-872D-62B8AE31A045}" type="pres">
      <dgm:prSet presAssocID="{43756F15-B1AE-4DFE-8488-F7B8162A2810}" presName="composite" presStyleCnt="0"/>
      <dgm:spPr/>
    </dgm:pt>
    <dgm:pt modelId="{60C88DCE-9DE3-44B2-BD0A-AF9A9F3ACCF9}" type="pres">
      <dgm:prSet presAssocID="{43756F15-B1AE-4DFE-8488-F7B8162A2810}" presName="imgShp" presStyleLbl="fgImgPlace1" presStyleIdx="1" presStyleCnt="4"/>
      <dgm:spPr/>
    </dgm:pt>
    <dgm:pt modelId="{5066FF06-28C7-4B1B-AA7F-10798D4588B2}" type="pres">
      <dgm:prSet presAssocID="{43756F15-B1AE-4DFE-8488-F7B8162A2810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899921F-6D59-459C-8743-165571E89F28}" type="pres">
      <dgm:prSet presAssocID="{F083A233-45E9-4B7E-AEB3-76CC8D1D5950}" presName="spacing" presStyleCnt="0"/>
      <dgm:spPr/>
    </dgm:pt>
    <dgm:pt modelId="{5F568139-FF8B-4C66-AEDF-EA825BC6B7F3}" type="pres">
      <dgm:prSet presAssocID="{FF6A3A77-7D34-45E4-BF7B-EF42AD2FC6F3}" presName="composite" presStyleCnt="0"/>
      <dgm:spPr/>
    </dgm:pt>
    <dgm:pt modelId="{BC26475F-EE76-4B30-AE06-45C51883467D}" type="pres">
      <dgm:prSet presAssocID="{FF6A3A77-7D34-45E4-BF7B-EF42AD2FC6F3}" presName="imgShp" presStyleLbl="fgImgPlace1" presStyleIdx="2" presStyleCnt="4"/>
      <dgm:spPr/>
    </dgm:pt>
    <dgm:pt modelId="{14CDDF3A-3F27-439E-94B6-5330A5786F4C}" type="pres">
      <dgm:prSet presAssocID="{FF6A3A77-7D34-45E4-BF7B-EF42AD2FC6F3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7F7474-B197-4E78-B151-1504B82C5EE1}" type="pres">
      <dgm:prSet presAssocID="{4ABBD80F-F83B-429C-8294-1733D158632F}" presName="spacing" presStyleCnt="0"/>
      <dgm:spPr/>
    </dgm:pt>
    <dgm:pt modelId="{313448D7-C27E-4CC9-8383-6B296BFEC93C}" type="pres">
      <dgm:prSet presAssocID="{95A0DEF7-9B4F-41DB-AC21-AAE397F6CE79}" presName="composite" presStyleCnt="0"/>
      <dgm:spPr/>
    </dgm:pt>
    <dgm:pt modelId="{EFDDC8E9-5BD4-4FD4-A3A5-D0C22041DBA5}" type="pres">
      <dgm:prSet presAssocID="{95A0DEF7-9B4F-41DB-AC21-AAE397F6CE79}" presName="imgShp" presStyleLbl="fgImgPlace1" presStyleIdx="3" presStyleCnt="4"/>
      <dgm:spPr/>
    </dgm:pt>
    <dgm:pt modelId="{C43EE871-A7C0-46AC-B88D-0CF404148474}" type="pres">
      <dgm:prSet presAssocID="{95A0DEF7-9B4F-41DB-AC21-AAE397F6CE79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BBC6177-FB32-4C8E-AFEA-C9CF9A5D314C}" type="presOf" srcId="{B3F9E620-79B1-4D42-BF73-583802C97469}" destId="{2E055D26-B2AE-4B5F-A13A-2574DDEEF1CB}" srcOrd="0" destOrd="0" presId="urn:microsoft.com/office/officeart/2005/8/layout/vList3"/>
    <dgm:cxn modelId="{84EA613F-07F6-4CAC-8340-DFEF51344DDD}" type="presOf" srcId="{43756F15-B1AE-4DFE-8488-F7B8162A2810}" destId="{5066FF06-28C7-4B1B-AA7F-10798D4588B2}" srcOrd="0" destOrd="0" presId="urn:microsoft.com/office/officeart/2005/8/layout/vList3"/>
    <dgm:cxn modelId="{A7676719-0133-402B-90E0-221B4B9D09D0}" srcId="{B3F9E620-79B1-4D42-BF73-583802C97469}" destId="{95A0DEF7-9B4F-41DB-AC21-AAE397F6CE79}" srcOrd="3" destOrd="0" parTransId="{97FF3955-AE94-4D9D-A8E5-5855505D1B6C}" sibTransId="{5373BC32-4182-4A79-AC5C-5B158F7861FE}"/>
    <dgm:cxn modelId="{5F090715-9B84-4541-A032-4453B09938D0}" srcId="{B3F9E620-79B1-4D42-BF73-583802C97469}" destId="{FF6A3A77-7D34-45E4-BF7B-EF42AD2FC6F3}" srcOrd="2" destOrd="0" parTransId="{47E7E4E9-9623-4E25-B7BD-7B736FC7F913}" sibTransId="{4ABBD80F-F83B-429C-8294-1733D158632F}"/>
    <dgm:cxn modelId="{8DEB03FB-4522-40B4-A04B-BECFCCC5786D}" srcId="{B3F9E620-79B1-4D42-BF73-583802C97469}" destId="{8E9B2257-578B-44C5-8893-1E1C4877F796}" srcOrd="0" destOrd="0" parTransId="{A6DF9E51-B205-4998-B536-F9C3163E87B7}" sibTransId="{998ECFF1-2D22-46D0-8929-B13012BD1DB4}"/>
    <dgm:cxn modelId="{6B7A0735-5D74-496D-BFF4-B32FB69FCF14}" type="presOf" srcId="{8E9B2257-578B-44C5-8893-1E1C4877F796}" destId="{BD58E260-DBFF-4898-B193-0CE633EB8F34}" srcOrd="0" destOrd="0" presId="urn:microsoft.com/office/officeart/2005/8/layout/vList3"/>
    <dgm:cxn modelId="{10905C3B-EB59-49F5-91F9-EF0DCDED85DB}" type="presOf" srcId="{FF6A3A77-7D34-45E4-BF7B-EF42AD2FC6F3}" destId="{14CDDF3A-3F27-439E-94B6-5330A5786F4C}" srcOrd="0" destOrd="0" presId="urn:microsoft.com/office/officeart/2005/8/layout/vList3"/>
    <dgm:cxn modelId="{E097FF83-DAD6-4039-9536-24D569DB2E08}" srcId="{B3F9E620-79B1-4D42-BF73-583802C97469}" destId="{43756F15-B1AE-4DFE-8488-F7B8162A2810}" srcOrd="1" destOrd="0" parTransId="{B8C2C0DB-1591-406B-869D-672950EECF21}" sibTransId="{F083A233-45E9-4B7E-AEB3-76CC8D1D5950}"/>
    <dgm:cxn modelId="{BB2FD151-5B6F-4AF5-B07B-1766C9915FBD}" type="presOf" srcId="{95A0DEF7-9B4F-41DB-AC21-AAE397F6CE79}" destId="{C43EE871-A7C0-46AC-B88D-0CF404148474}" srcOrd="0" destOrd="0" presId="urn:microsoft.com/office/officeart/2005/8/layout/vList3"/>
    <dgm:cxn modelId="{88DB834A-3C5C-4E1B-AA42-A42A66697278}" type="presParOf" srcId="{2E055D26-B2AE-4B5F-A13A-2574DDEEF1CB}" destId="{D790CB53-F263-4F4A-8237-11F56F065AAE}" srcOrd="0" destOrd="0" presId="urn:microsoft.com/office/officeart/2005/8/layout/vList3"/>
    <dgm:cxn modelId="{08C40937-DCB4-45C7-A740-1EDDE8E55435}" type="presParOf" srcId="{D790CB53-F263-4F4A-8237-11F56F065AAE}" destId="{D9FF78F5-6B27-4385-9A99-2B0BE4433785}" srcOrd="0" destOrd="0" presId="urn:microsoft.com/office/officeart/2005/8/layout/vList3"/>
    <dgm:cxn modelId="{C78DFFE8-EF7F-4D9A-A3F7-CD1E50FDDC7F}" type="presParOf" srcId="{D790CB53-F263-4F4A-8237-11F56F065AAE}" destId="{BD58E260-DBFF-4898-B193-0CE633EB8F34}" srcOrd="1" destOrd="0" presId="urn:microsoft.com/office/officeart/2005/8/layout/vList3"/>
    <dgm:cxn modelId="{C76B06A5-CF85-4FAC-A3D0-7420DCD23D00}" type="presParOf" srcId="{2E055D26-B2AE-4B5F-A13A-2574DDEEF1CB}" destId="{63A4561A-7C5A-4A6A-B4FC-F6EEF27D0897}" srcOrd="1" destOrd="0" presId="urn:microsoft.com/office/officeart/2005/8/layout/vList3"/>
    <dgm:cxn modelId="{80FDD04A-F20E-488E-9570-9FA2BE3AC64F}" type="presParOf" srcId="{2E055D26-B2AE-4B5F-A13A-2574DDEEF1CB}" destId="{3BC6A111-F6BB-4D00-872D-62B8AE31A045}" srcOrd="2" destOrd="0" presId="urn:microsoft.com/office/officeart/2005/8/layout/vList3"/>
    <dgm:cxn modelId="{5F5C72BA-0880-4FB0-8BC5-B075B7E1A932}" type="presParOf" srcId="{3BC6A111-F6BB-4D00-872D-62B8AE31A045}" destId="{60C88DCE-9DE3-44B2-BD0A-AF9A9F3ACCF9}" srcOrd="0" destOrd="0" presId="urn:microsoft.com/office/officeart/2005/8/layout/vList3"/>
    <dgm:cxn modelId="{E58847F5-9BAC-4702-96B4-DBF7D3B4E011}" type="presParOf" srcId="{3BC6A111-F6BB-4D00-872D-62B8AE31A045}" destId="{5066FF06-28C7-4B1B-AA7F-10798D4588B2}" srcOrd="1" destOrd="0" presId="urn:microsoft.com/office/officeart/2005/8/layout/vList3"/>
    <dgm:cxn modelId="{4FD5F894-C643-4AAE-8D25-EF85C9CFCFCE}" type="presParOf" srcId="{2E055D26-B2AE-4B5F-A13A-2574DDEEF1CB}" destId="{2899921F-6D59-459C-8743-165571E89F28}" srcOrd="3" destOrd="0" presId="urn:microsoft.com/office/officeart/2005/8/layout/vList3"/>
    <dgm:cxn modelId="{85D1184E-173A-4ECE-9EB7-A44B2C560359}" type="presParOf" srcId="{2E055D26-B2AE-4B5F-A13A-2574DDEEF1CB}" destId="{5F568139-FF8B-4C66-AEDF-EA825BC6B7F3}" srcOrd="4" destOrd="0" presId="urn:microsoft.com/office/officeart/2005/8/layout/vList3"/>
    <dgm:cxn modelId="{0EAC0AC9-301D-49C4-A509-899C4D7E7CCA}" type="presParOf" srcId="{5F568139-FF8B-4C66-AEDF-EA825BC6B7F3}" destId="{BC26475F-EE76-4B30-AE06-45C51883467D}" srcOrd="0" destOrd="0" presId="urn:microsoft.com/office/officeart/2005/8/layout/vList3"/>
    <dgm:cxn modelId="{C579A3B9-CF35-4536-BD3B-81F985EAC729}" type="presParOf" srcId="{5F568139-FF8B-4C66-AEDF-EA825BC6B7F3}" destId="{14CDDF3A-3F27-439E-94B6-5330A5786F4C}" srcOrd="1" destOrd="0" presId="urn:microsoft.com/office/officeart/2005/8/layout/vList3"/>
    <dgm:cxn modelId="{FBD72D9B-09DE-48EB-BCD7-9EFA0C785EBE}" type="presParOf" srcId="{2E055D26-B2AE-4B5F-A13A-2574DDEEF1CB}" destId="{857F7474-B197-4E78-B151-1504B82C5EE1}" srcOrd="5" destOrd="0" presId="urn:microsoft.com/office/officeart/2005/8/layout/vList3"/>
    <dgm:cxn modelId="{60B075DE-2908-44D8-BA6F-1324AC633F5D}" type="presParOf" srcId="{2E055D26-B2AE-4B5F-A13A-2574DDEEF1CB}" destId="{313448D7-C27E-4CC9-8383-6B296BFEC93C}" srcOrd="6" destOrd="0" presId="urn:microsoft.com/office/officeart/2005/8/layout/vList3"/>
    <dgm:cxn modelId="{CDE40E39-3029-4777-BFE8-6E8982DBBBA2}" type="presParOf" srcId="{313448D7-C27E-4CC9-8383-6B296BFEC93C}" destId="{EFDDC8E9-5BD4-4FD4-A3A5-D0C22041DBA5}" srcOrd="0" destOrd="0" presId="urn:microsoft.com/office/officeart/2005/8/layout/vList3"/>
    <dgm:cxn modelId="{0AB44E2A-BCB6-4F85-BBCA-5D005EF0530E}" type="presParOf" srcId="{313448D7-C27E-4CC9-8383-6B296BFEC93C}" destId="{C43EE871-A7C0-46AC-B88D-0CF40414847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B41D67-6C4D-4EC1-8763-C04A8596FAD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D48B6573-AB8E-4302-A343-F8A619A88DA8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Hubungan memberikan nilai positif bagi kedua belah pihak</a:t>
          </a:r>
          <a:endParaRPr lang="id-ID" sz="2400" dirty="0">
            <a:latin typeface="Montserrat" panose="00000500000000000000" pitchFamily="2" charset="0"/>
          </a:endParaRPr>
        </a:p>
      </dgm:t>
    </dgm:pt>
    <dgm:pt modelId="{8FBE4738-9A50-41DE-A0C8-D015857A1C70}" type="parTrans" cxnId="{CBEB3478-91E2-4AC8-BD24-5E10D80F5CB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39F3CD6-DB1E-4305-A0BF-502811529692}" type="sibTrans" cxnId="{CBEB3478-91E2-4AC8-BD24-5E10D80F5CB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BC972AE-B866-4AE8-B8F9-3F2EB1627AC2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Saling menghormati dan menghargai</a:t>
          </a:r>
          <a:endParaRPr lang="id-ID" sz="2400" dirty="0">
            <a:latin typeface="Montserrat" panose="00000500000000000000" pitchFamily="2" charset="0"/>
          </a:endParaRPr>
        </a:p>
      </dgm:t>
    </dgm:pt>
    <dgm:pt modelId="{B8729BD5-7DBB-403B-A1AB-C0C620F7C0CC}" type="parTrans" cxnId="{08560115-E329-424D-9DD9-FC26D09C499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1CE899E-DD98-4A9E-801A-E8A48547639C}" type="sibTrans" cxnId="{08560115-E329-424D-9DD9-FC26D09C499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8FC9E9C-CBA4-49A1-AD5D-E921C933C561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Tidak berprasangka buruk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B670718E-4697-42F8-93C0-FBB78DDCA098}" type="parTrans" cxnId="{74502136-BE89-4CDC-9884-C094E84C499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810F9A5-8839-41A9-B001-336D980BDE5B}" type="sibTrans" cxnId="{74502136-BE89-4CDC-9884-C094E84C499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55E0E93-E97B-46D0-AD86-837D03814C02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Saling memahami perbedaan</a:t>
          </a:r>
          <a:endParaRPr lang="id-ID" sz="2400" dirty="0">
            <a:latin typeface="Montserrat" panose="00000500000000000000" pitchFamily="2" charset="0"/>
          </a:endParaRPr>
        </a:p>
      </dgm:t>
    </dgm:pt>
    <dgm:pt modelId="{0462DF3B-D3ED-4C99-BEBA-10DCD885B627}" type="parTrans" cxnId="{1A87FD4D-1EB2-4EC2-9B12-57CB3549A98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6B17A4F-0302-4CB9-B648-EBFEAA978C17}" type="sibTrans" cxnId="{1A87FD4D-1EB2-4EC2-9B12-57CB3549A98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17A0257-985C-4E9B-865F-164FC1416F2A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Saling memberikan nasihat</a:t>
          </a:r>
          <a:endParaRPr lang="id-ID" sz="2400" dirty="0">
            <a:latin typeface="Montserrat" panose="00000500000000000000" pitchFamily="2" charset="0"/>
          </a:endParaRPr>
        </a:p>
      </dgm:t>
    </dgm:pt>
    <dgm:pt modelId="{DA7A0643-4B9D-402D-B662-2A383C068ED1}" type="parTrans" cxnId="{7652DDB9-C4EA-4BFA-8E6F-4048BFC203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9C7AF2F-559D-4F31-BF3E-EC52004DA707}" type="sibTrans" cxnId="{7652DDB9-C4EA-4BFA-8E6F-4048BFC203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E89E718-DB7A-4345-AF8E-321DEF790D17}" type="pres">
      <dgm:prSet presAssocID="{9AB41D67-6C4D-4EC1-8763-C04A8596FA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D178F1D-8BED-415F-A1B8-BAFC2EA6C792}" type="pres">
      <dgm:prSet presAssocID="{9AB41D67-6C4D-4EC1-8763-C04A8596FAD6}" presName="Name1" presStyleCnt="0"/>
      <dgm:spPr/>
    </dgm:pt>
    <dgm:pt modelId="{F0402B2E-D098-443C-AD6A-47D1B773DB4B}" type="pres">
      <dgm:prSet presAssocID="{9AB41D67-6C4D-4EC1-8763-C04A8596FAD6}" presName="cycle" presStyleCnt="0"/>
      <dgm:spPr/>
    </dgm:pt>
    <dgm:pt modelId="{3FF8F0DA-9EE3-4DA1-BEB1-33D1AC753ADE}" type="pres">
      <dgm:prSet presAssocID="{9AB41D67-6C4D-4EC1-8763-C04A8596FAD6}" presName="srcNode" presStyleLbl="node1" presStyleIdx="0" presStyleCnt="5"/>
      <dgm:spPr/>
    </dgm:pt>
    <dgm:pt modelId="{596C1772-D556-43C0-8F0E-CC32B2EC121A}" type="pres">
      <dgm:prSet presAssocID="{9AB41D67-6C4D-4EC1-8763-C04A8596FAD6}" presName="conn" presStyleLbl="parChTrans1D2" presStyleIdx="0" presStyleCnt="1"/>
      <dgm:spPr/>
      <dgm:t>
        <a:bodyPr/>
        <a:lstStyle/>
        <a:p>
          <a:endParaRPr lang="en-US"/>
        </a:p>
      </dgm:t>
    </dgm:pt>
    <dgm:pt modelId="{D2E10E8B-9E23-4F8E-BFB9-0FDF26B5C8A0}" type="pres">
      <dgm:prSet presAssocID="{9AB41D67-6C4D-4EC1-8763-C04A8596FAD6}" presName="extraNode" presStyleLbl="node1" presStyleIdx="0" presStyleCnt="5"/>
      <dgm:spPr/>
    </dgm:pt>
    <dgm:pt modelId="{59658CC7-B04A-4606-9A1B-78539E9ADF74}" type="pres">
      <dgm:prSet presAssocID="{9AB41D67-6C4D-4EC1-8763-C04A8596FAD6}" presName="dstNode" presStyleLbl="node1" presStyleIdx="0" presStyleCnt="5"/>
      <dgm:spPr/>
    </dgm:pt>
    <dgm:pt modelId="{A94BE461-7FC5-4325-9E29-F64D039F5C25}" type="pres">
      <dgm:prSet presAssocID="{D48B6573-AB8E-4302-A343-F8A619A88DA8}" presName="text_1" presStyleLbl="node1" presStyleIdx="0" presStyleCnt="5" custScaleY="13897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8D335CC-0FA6-4C15-9E5D-24B9E2FF321A}" type="pres">
      <dgm:prSet presAssocID="{D48B6573-AB8E-4302-A343-F8A619A88DA8}" presName="accent_1" presStyleCnt="0"/>
      <dgm:spPr/>
    </dgm:pt>
    <dgm:pt modelId="{EA33340B-3A93-4AAE-9AF8-0166094D14D1}" type="pres">
      <dgm:prSet presAssocID="{D48B6573-AB8E-4302-A343-F8A619A88DA8}" presName="accentRepeatNode" presStyleLbl="solidFgAcc1" presStyleIdx="0" presStyleCnt="5" custScaleX="113962" custScaleY="113479"/>
      <dgm:spPr/>
    </dgm:pt>
    <dgm:pt modelId="{77D6B9F7-24D3-46A6-9017-797BE5A099E7}" type="pres">
      <dgm:prSet presAssocID="{4BC972AE-B866-4AE8-B8F9-3F2EB1627AC2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F69C98-B8D9-40FF-A904-1ECDFE00FDE5}" type="pres">
      <dgm:prSet presAssocID="{4BC972AE-B866-4AE8-B8F9-3F2EB1627AC2}" presName="accent_2" presStyleCnt="0"/>
      <dgm:spPr/>
    </dgm:pt>
    <dgm:pt modelId="{97A5E945-40EA-4D1F-8788-F0DFD21247FE}" type="pres">
      <dgm:prSet presAssocID="{4BC972AE-B866-4AE8-B8F9-3F2EB1627AC2}" presName="accentRepeatNode" presStyleLbl="solidFgAcc1" presStyleIdx="1" presStyleCnt="5"/>
      <dgm:spPr/>
    </dgm:pt>
    <dgm:pt modelId="{4798C4D7-5F86-4670-A616-67735223BF13}" type="pres">
      <dgm:prSet presAssocID="{B8FC9E9C-CBA4-49A1-AD5D-E921C933C561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01C67B0-21F9-4B60-9B13-0A1ABB29FE9B}" type="pres">
      <dgm:prSet presAssocID="{B8FC9E9C-CBA4-49A1-AD5D-E921C933C561}" presName="accent_3" presStyleCnt="0"/>
      <dgm:spPr/>
    </dgm:pt>
    <dgm:pt modelId="{5D7DE8FE-B49F-481E-BCC3-EE9119CFFB03}" type="pres">
      <dgm:prSet presAssocID="{B8FC9E9C-CBA4-49A1-AD5D-E921C933C561}" presName="accentRepeatNode" presStyleLbl="solidFgAcc1" presStyleIdx="2" presStyleCnt="5"/>
      <dgm:spPr/>
    </dgm:pt>
    <dgm:pt modelId="{C278962F-86AB-4873-A227-4B0A6F6F7923}" type="pres">
      <dgm:prSet presAssocID="{955E0E93-E97B-46D0-AD86-837D03814C0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AAF40B4-99E7-40C4-9CCD-6ED36A7931A7}" type="pres">
      <dgm:prSet presAssocID="{955E0E93-E97B-46D0-AD86-837D03814C02}" presName="accent_4" presStyleCnt="0"/>
      <dgm:spPr/>
    </dgm:pt>
    <dgm:pt modelId="{84F2C9AE-3895-4ADC-8A5B-5A6596695AA5}" type="pres">
      <dgm:prSet presAssocID="{955E0E93-E97B-46D0-AD86-837D03814C02}" presName="accentRepeatNode" presStyleLbl="solidFgAcc1" presStyleIdx="3" presStyleCnt="5"/>
      <dgm:spPr/>
    </dgm:pt>
    <dgm:pt modelId="{5279F4C3-CA5A-4EF2-AB99-0B98A795FCFB}" type="pres">
      <dgm:prSet presAssocID="{017A0257-985C-4E9B-865F-164FC1416F2A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3B3D82D-FA5C-4E21-BF28-FC6D7FD6AFD7}" type="pres">
      <dgm:prSet presAssocID="{017A0257-985C-4E9B-865F-164FC1416F2A}" presName="accent_5" presStyleCnt="0"/>
      <dgm:spPr/>
    </dgm:pt>
    <dgm:pt modelId="{C685ADCF-AC34-487A-9D40-D2CC3AA700D0}" type="pres">
      <dgm:prSet presAssocID="{017A0257-985C-4E9B-865F-164FC1416F2A}" presName="accentRepeatNode" presStyleLbl="solidFgAcc1" presStyleIdx="4" presStyleCnt="5"/>
      <dgm:spPr/>
    </dgm:pt>
  </dgm:ptLst>
  <dgm:cxnLst>
    <dgm:cxn modelId="{016DF341-0328-41CA-855E-4C25BE961AA6}" type="presOf" srcId="{D48B6573-AB8E-4302-A343-F8A619A88DA8}" destId="{A94BE461-7FC5-4325-9E29-F64D039F5C25}" srcOrd="0" destOrd="0" presId="urn:microsoft.com/office/officeart/2008/layout/VerticalCurvedList"/>
    <dgm:cxn modelId="{97578FD7-B3DD-4934-8AE2-5946DB801C6A}" type="presOf" srcId="{9AB41D67-6C4D-4EC1-8763-C04A8596FAD6}" destId="{4E89E718-DB7A-4345-AF8E-321DEF790D17}" srcOrd="0" destOrd="0" presId="urn:microsoft.com/office/officeart/2008/layout/VerticalCurvedList"/>
    <dgm:cxn modelId="{D88EB3A0-3E51-47FC-A018-8912115FD36B}" type="presOf" srcId="{4BC972AE-B866-4AE8-B8F9-3F2EB1627AC2}" destId="{77D6B9F7-24D3-46A6-9017-797BE5A099E7}" srcOrd="0" destOrd="0" presId="urn:microsoft.com/office/officeart/2008/layout/VerticalCurvedList"/>
    <dgm:cxn modelId="{CBEB3478-91E2-4AC8-BD24-5E10D80F5CB3}" srcId="{9AB41D67-6C4D-4EC1-8763-C04A8596FAD6}" destId="{D48B6573-AB8E-4302-A343-F8A619A88DA8}" srcOrd="0" destOrd="0" parTransId="{8FBE4738-9A50-41DE-A0C8-D015857A1C70}" sibTransId="{F39F3CD6-DB1E-4305-A0BF-502811529692}"/>
    <dgm:cxn modelId="{74502136-BE89-4CDC-9884-C094E84C4999}" srcId="{9AB41D67-6C4D-4EC1-8763-C04A8596FAD6}" destId="{B8FC9E9C-CBA4-49A1-AD5D-E921C933C561}" srcOrd="2" destOrd="0" parTransId="{B670718E-4697-42F8-93C0-FBB78DDCA098}" sibTransId="{3810F9A5-8839-41A9-B001-336D980BDE5B}"/>
    <dgm:cxn modelId="{A83E17B5-9005-498C-B792-47C3956005C8}" type="presOf" srcId="{B8FC9E9C-CBA4-49A1-AD5D-E921C933C561}" destId="{4798C4D7-5F86-4670-A616-67735223BF13}" srcOrd="0" destOrd="0" presId="urn:microsoft.com/office/officeart/2008/layout/VerticalCurvedList"/>
    <dgm:cxn modelId="{7652DDB9-C4EA-4BFA-8E6F-4048BFC203A7}" srcId="{9AB41D67-6C4D-4EC1-8763-C04A8596FAD6}" destId="{017A0257-985C-4E9B-865F-164FC1416F2A}" srcOrd="4" destOrd="0" parTransId="{DA7A0643-4B9D-402D-B662-2A383C068ED1}" sibTransId="{79C7AF2F-559D-4F31-BF3E-EC52004DA707}"/>
    <dgm:cxn modelId="{1A87FD4D-1EB2-4EC2-9B12-57CB3549A98B}" srcId="{9AB41D67-6C4D-4EC1-8763-C04A8596FAD6}" destId="{955E0E93-E97B-46D0-AD86-837D03814C02}" srcOrd="3" destOrd="0" parTransId="{0462DF3B-D3ED-4C99-BEBA-10DCD885B627}" sibTransId="{E6B17A4F-0302-4CB9-B648-EBFEAA978C17}"/>
    <dgm:cxn modelId="{A5484559-09F5-4B05-B4BD-BBB757B1B303}" type="presOf" srcId="{017A0257-985C-4E9B-865F-164FC1416F2A}" destId="{5279F4C3-CA5A-4EF2-AB99-0B98A795FCFB}" srcOrd="0" destOrd="0" presId="urn:microsoft.com/office/officeart/2008/layout/VerticalCurvedList"/>
    <dgm:cxn modelId="{08560115-E329-424D-9DD9-FC26D09C4992}" srcId="{9AB41D67-6C4D-4EC1-8763-C04A8596FAD6}" destId="{4BC972AE-B866-4AE8-B8F9-3F2EB1627AC2}" srcOrd="1" destOrd="0" parTransId="{B8729BD5-7DBB-403B-A1AB-C0C620F7C0CC}" sibTransId="{11CE899E-DD98-4A9E-801A-E8A48547639C}"/>
    <dgm:cxn modelId="{275C5112-E9A1-4FAE-AB3E-A84C0CC59CEB}" type="presOf" srcId="{F39F3CD6-DB1E-4305-A0BF-502811529692}" destId="{596C1772-D556-43C0-8F0E-CC32B2EC121A}" srcOrd="0" destOrd="0" presId="urn:microsoft.com/office/officeart/2008/layout/VerticalCurvedList"/>
    <dgm:cxn modelId="{C46EE0C7-CB00-4C63-9D60-468D109E13CB}" type="presOf" srcId="{955E0E93-E97B-46D0-AD86-837D03814C02}" destId="{C278962F-86AB-4873-A227-4B0A6F6F7923}" srcOrd="0" destOrd="0" presId="urn:microsoft.com/office/officeart/2008/layout/VerticalCurvedList"/>
    <dgm:cxn modelId="{2474C2DD-D568-4847-A833-A7020E1FC047}" type="presParOf" srcId="{4E89E718-DB7A-4345-AF8E-321DEF790D17}" destId="{0D178F1D-8BED-415F-A1B8-BAFC2EA6C792}" srcOrd="0" destOrd="0" presId="urn:microsoft.com/office/officeart/2008/layout/VerticalCurvedList"/>
    <dgm:cxn modelId="{0C41C2E5-948C-445F-A2D8-5CDBB9ED25BB}" type="presParOf" srcId="{0D178F1D-8BED-415F-A1B8-BAFC2EA6C792}" destId="{F0402B2E-D098-443C-AD6A-47D1B773DB4B}" srcOrd="0" destOrd="0" presId="urn:microsoft.com/office/officeart/2008/layout/VerticalCurvedList"/>
    <dgm:cxn modelId="{7CD89D2D-FC37-415C-AA6A-210D40586FCB}" type="presParOf" srcId="{F0402B2E-D098-443C-AD6A-47D1B773DB4B}" destId="{3FF8F0DA-9EE3-4DA1-BEB1-33D1AC753ADE}" srcOrd="0" destOrd="0" presId="urn:microsoft.com/office/officeart/2008/layout/VerticalCurvedList"/>
    <dgm:cxn modelId="{BF4434D8-E9DC-493B-BF10-04EE772D759F}" type="presParOf" srcId="{F0402B2E-D098-443C-AD6A-47D1B773DB4B}" destId="{596C1772-D556-43C0-8F0E-CC32B2EC121A}" srcOrd="1" destOrd="0" presId="urn:microsoft.com/office/officeart/2008/layout/VerticalCurvedList"/>
    <dgm:cxn modelId="{26E2CCDB-9912-4272-B30E-67A716D32F21}" type="presParOf" srcId="{F0402B2E-D098-443C-AD6A-47D1B773DB4B}" destId="{D2E10E8B-9E23-4F8E-BFB9-0FDF26B5C8A0}" srcOrd="2" destOrd="0" presId="urn:microsoft.com/office/officeart/2008/layout/VerticalCurvedList"/>
    <dgm:cxn modelId="{F851E14B-8105-4D2F-A034-0C0BFAE9AC1E}" type="presParOf" srcId="{F0402B2E-D098-443C-AD6A-47D1B773DB4B}" destId="{59658CC7-B04A-4606-9A1B-78539E9ADF74}" srcOrd="3" destOrd="0" presId="urn:microsoft.com/office/officeart/2008/layout/VerticalCurvedList"/>
    <dgm:cxn modelId="{6DC3CEA6-39DE-45BF-B368-932D2924E1D2}" type="presParOf" srcId="{0D178F1D-8BED-415F-A1B8-BAFC2EA6C792}" destId="{A94BE461-7FC5-4325-9E29-F64D039F5C25}" srcOrd="1" destOrd="0" presId="urn:microsoft.com/office/officeart/2008/layout/VerticalCurvedList"/>
    <dgm:cxn modelId="{0F3203F8-DAE2-4F4B-B113-69A9749C2639}" type="presParOf" srcId="{0D178F1D-8BED-415F-A1B8-BAFC2EA6C792}" destId="{18D335CC-0FA6-4C15-9E5D-24B9E2FF321A}" srcOrd="2" destOrd="0" presId="urn:microsoft.com/office/officeart/2008/layout/VerticalCurvedList"/>
    <dgm:cxn modelId="{EDDF7C5F-13DF-4D90-AE48-4A42B1AE01C3}" type="presParOf" srcId="{18D335CC-0FA6-4C15-9E5D-24B9E2FF321A}" destId="{EA33340B-3A93-4AAE-9AF8-0166094D14D1}" srcOrd="0" destOrd="0" presId="urn:microsoft.com/office/officeart/2008/layout/VerticalCurvedList"/>
    <dgm:cxn modelId="{29B2FDF3-320F-4321-80C7-C07029C1B4B2}" type="presParOf" srcId="{0D178F1D-8BED-415F-A1B8-BAFC2EA6C792}" destId="{77D6B9F7-24D3-46A6-9017-797BE5A099E7}" srcOrd="3" destOrd="0" presId="urn:microsoft.com/office/officeart/2008/layout/VerticalCurvedList"/>
    <dgm:cxn modelId="{DD0A1A83-68C9-4938-A7E7-298EE2E05A48}" type="presParOf" srcId="{0D178F1D-8BED-415F-A1B8-BAFC2EA6C792}" destId="{22F69C98-B8D9-40FF-A904-1ECDFE00FDE5}" srcOrd="4" destOrd="0" presId="urn:microsoft.com/office/officeart/2008/layout/VerticalCurvedList"/>
    <dgm:cxn modelId="{1A0BF3EE-287F-42BD-BDED-CD6B4B7F7D95}" type="presParOf" srcId="{22F69C98-B8D9-40FF-A904-1ECDFE00FDE5}" destId="{97A5E945-40EA-4D1F-8788-F0DFD21247FE}" srcOrd="0" destOrd="0" presId="urn:microsoft.com/office/officeart/2008/layout/VerticalCurvedList"/>
    <dgm:cxn modelId="{F04F7995-18B4-407D-81C9-BB2D75F9FEB4}" type="presParOf" srcId="{0D178F1D-8BED-415F-A1B8-BAFC2EA6C792}" destId="{4798C4D7-5F86-4670-A616-67735223BF13}" srcOrd="5" destOrd="0" presId="urn:microsoft.com/office/officeart/2008/layout/VerticalCurvedList"/>
    <dgm:cxn modelId="{75D217D0-E7E6-483B-B70F-84976FF3A161}" type="presParOf" srcId="{0D178F1D-8BED-415F-A1B8-BAFC2EA6C792}" destId="{701C67B0-21F9-4B60-9B13-0A1ABB29FE9B}" srcOrd="6" destOrd="0" presId="urn:microsoft.com/office/officeart/2008/layout/VerticalCurvedList"/>
    <dgm:cxn modelId="{45748665-FFBD-4835-9A0F-363CE1E8B404}" type="presParOf" srcId="{701C67B0-21F9-4B60-9B13-0A1ABB29FE9B}" destId="{5D7DE8FE-B49F-481E-BCC3-EE9119CFFB03}" srcOrd="0" destOrd="0" presId="urn:microsoft.com/office/officeart/2008/layout/VerticalCurvedList"/>
    <dgm:cxn modelId="{BF109842-6989-4890-B806-F05F92DC8627}" type="presParOf" srcId="{0D178F1D-8BED-415F-A1B8-BAFC2EA6C792}" destId="{C278962F-86AB-4873-A227-4B0A6F6F7923}" srcOrd="7" destOrd="0" presId="urn:microsoft.com/office/officeart/2008/layout/VerticalCurvedList"/>
    <dgm:cxn modelId="{747E813E-186B-4A97-AABE-6CFF0FBD261B}" type="presParOf" srcId="{0D178F1D-8BED-415F-A1B8-BAFC2EA6C792}" destId="{BAAF40B4-99E7-40C4-9CCD-6ED36A7931A7}" srcOrd="8" destOrd="0" presId="urn:microsoft.com/office/officeart/2008/layout/VerticalCurvedList"/>
    <dgm:cxn modelId="{A564785C-6B19-4D46-8267-B41707D9A02C}" type="presParOf" srcId="{BAAF40B4-99E7-40C4-9CCD-6ED36A7931A7}" destId="{84F2C9AE-3895-4ADC-8A5B-5A6596695AA5}" srcOrd="0" destOrd="0" presId="urn:microsoft.com/office/officeart/2008/layout/VerticalCurvedList"/>
    <dgm:cxn modelId="{E7CFC358-3C1F-44EA-B135-262FE6608645}" type="presParOf" srcId="{0D178F1D-8BED-415F-A1B8-BAFC2EA6C792}" destId="{5279F4C3-CA5A-4EF2-AB99-0B98A795FCFB}" srcOrd="9" destOrd="0" presId="urn:microsoft.com/office/officeart/2008/layout/VerticalCurvedList"/>
    <dgm:cxn modelId="{DAAB14B7-1F1D-4D5D-954F-5A4C9A75EFAA}" type="presParOf" srcId="{0D178F1D-8BED-415F-A1B8-BAFC2EA6C792}" destId="{F3B3D82D-FA5C-4E21-BF28-FC6D7FD6AFD7}" srcOrd="10" destOrd="0" presId="urn:microsoft.com/office/officeart/2008/layout/VerticalCurvedList"/>
    <dgm:cxn modelId="{B0E8B8F2-ED9A-4B19-BB45-088C0548EA2C}" type="presParOf" srcId="{F3B3D82D-FA5C-4E21-BF28-FC6D7FD6AFD7}" destId="{C685ADCF-AC34-487A-9D40-D2CC3AA700D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72C9D8B-0D70-4B06-8EB3-E2D09950E758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F92EE652-DEFA-499F-A0B3-9EA2717C67E0}">
      <dgm:prSet phldrT="[Text]" custT="1"/>
      <dgm:spPr/>
      <dgm:t>
        <a:bodyPr/>
        <a:lstStyle/>
        <a:p>
          <a:pPr marL="171450" indent="0"/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Kelompok bermain teman sebaya</a:t>
          </a:r>
          <a:endParaRPr lang="id-ID" sz="2400" b="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2A36735C-0D1B-41F6-8DAD-5759E1CAE3E4}" type="parTrans" cxnId="{C9F0098F-C24E-48B8-94FB-E6A93B38F2B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F8A5289-9300-44C1-B97C-30A7454931FF}" type="sibTrans" cxnId="{C9F0098F-C24E-48B8-94FB-E6A93B38F2B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019DC97-9757-4768-BBFD-090C1886721A}">
      <dgm:prSet phldrT="[Text]" custT="1"/>
      <dgm:spPr/>
      <dgm:t>
        <a:bodyPr/>
        <a:lstStyle/>
        <a:p>
          <a:pPr marL="171450" indent="0"/>
          <a:r>
            <a:rPr lang="id-ID" sz="2400" b="0" i="0" dirty="0" smtClean="0">
              <a:latin typeface="Montserrat" panose="00000500000000000000" pitchFamily="2" charset="0"/>
            </a:rPr>
            <a:t>Permainan yang mengarah kepada pembentukan tubuh</a:t>
          </a:r>
          <a:br>
            <a:rPr lang="id-ID" sz="2400" b="0" i="0" dirty="0" smtClean="0">
              <a:latin typeface="Montserrat" panose="00000500000000000000" pitchFamily="2" charset="0"/>
            </a:rPr>
          </a:br>
          <a:r>
            <a:rPr lang="id-ID" sz="2400" b="0" i="0" dirty="0" smtClean="0">
              <a:latin typeface="Montserrat" panose="00000500000000000000" pitchFamily="2" charset="0"/>
            </a:rPr>
            <a:t>yang sehat yang berlangsung sejak masa remaja.</a:t>
          </a:r>
          <a:endParaRPr lang="id-ID" sz="2400" dirty="0">
            <a:latin typeface="Montserrat" panose="00000500000000000000" pitchFamily="2" charset="0"/>
          </a:endParaRPr>
        </a:p>
      </dgm:t>
    </dgm:pt>
    <dgm:pt modelId="{EB7BC6D5-5B33-4EA4-B7E6-77DBAD83B307}" type="parTrans" cxnId="{5A4BD6A3-BF94-4878-B62B-106054A5284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8420C44-6B6C-4BBA-96F8-B3B3BD70D0C7}" type="sibTrans" cxnId="{5A4BD6A3-BF94-4878-B62B-106054A5284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E5DD6F5-7D48-4DBF-9B1F-58DAB1B0F00C}">
      <dgm:prSet phldrT="[Text]" custT="1"/>
      <dgm:spPr/>
      <dgm:t>
        <a:bodyPr/>
        <a:lstStyle/>
        <a:p>
          <a:pPr marL="228600" indent="0">
            <a:tabLst/>
          </a:pP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Kelompok belajar pembentukan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93B2FCBD-EAD7-41BB-8202-0EDBE32C1855}" type="parTrans" cxnId="{38A4511B-FC81-435A-9C68-9D81D779E89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58539C3-1947-4F56-AB7C-73AB9EDBAF0A}" type="sibTrans" cxnId="{38A4511B-FC81-435A-9C68-9D81D779E89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52062D6-2EE5-4100-A71B-A8BB6710C712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Bentuk pergaulan yang sehat mengarah pada pemupukan aspek kecerdasan.</a:t>
          </a:r>
          <a:endParaRPr lang="id-ID" sz="2400" dirty="0">
            <a:latin typeface="Montserrat" panose="00000500000000000000" pitchFamily="2" charset="0"/>
          </a:endParaRPr>
        </a:p>
      </dgm:t>
    </dgm:pt>
    <dgm:pt modelId="{C5ABBF44-E55B-42E2-A351-B148DFB76DFE}" type="parTrans" cxnId="{99F423F7-81CF-44AA-ACE2-963BF69504E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96AA895-7B82-4B70-85B5-4D484A3EA648}" type="sibTrans" cxnId="{99F423F7-81CF-44AA-ACE2-963BF69504E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A8D3F05-E3C3-46BF-BE75-E93087F033F6}">
      <dgm:prSet phldrT="[Text]" custT="1"/>
      <dgm:spPr/>
      <dgm:t>
        <a:bodyPr/>
        <a:lstStyle/>
        <a:p>
          <a:pPr marL="228600" indent="0"/>
          <a:r>
            <a:rPr lang="id-ID" sz="2400" b="0" i="0" dirty="0" smtClean="0">
              <a:latin typeface="Montserrat" panose="00000500000000000000" pitchFamily="2" charset="0"/>
            </a:rPr>
            <a:t>Kegiatan karang taruna</a:t>
          </a:r>
          <a:endParaRPr lang="id-ID" sz="2400" dirty="0">
            <a:latin typeface="Montserrat" panose="00000500000000000000" pitchFamily="2" charset="0"/>
          </a:endParaRPr>
        </a:p>
      </dgm:t>
    </dgm:pt>
    <dgm:pt modelId="{747F22C4-DEF7-4391-9FBB-9FA07E034CEC}" type="parTrans" cxnId="{1AD59893-4368-4EFC-9806-649364E6A23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67F4559-44D5-4436-A237-B266F49C7335}" type="sibTrans" cxnId="{1AD59893-4368-4EFC-9806-649364E6A23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138FA48-9241-465A-AEBD-5AAC4F6BAB4A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Organisasi kemasyarakatan yang mewadahi kegiatan pemuda/pemudi</a:t>
          </a:r>
          <a:br>
            <a:rPr lang="id-ID" sz="2400" b="0" i="0" dirty="0" smtClean="0">
              <a:latin typeface="Montserrat" panose="00000500000000000000" pitchFamily="2" charset="0"/>
            </a:rPr>
          </a:br>
          <a:r>
            <a:rPr lang="id-ID" sz="2400" b="0" i="0" dirty="0" smtClean="0">
              <a:latin typeface="Montserrat" panose="00000500000000000000" pitchFamily="2" charset="0"/>
            </a:rPr>
            <a:t>atau remaja yang ada di lingkungan permukiman di bawah pemerintah desa.</a:t>
          </a:r>
          <a:endParaRPr lang="id-ID" sz="2400" dirty="0">
            <a:latin typeface="Montserrat" panose="00000500000000000000" pitchFamily="2" charset="0"/>
          </a:endParaRPr>
        </a:p>
      </dgm:t>
    </dgm:pt>
    <dgm:pt modelId="{70111CA1-AB04-4E1F-A60A-F1B8C166615C}" type="parTrans" cxnId="{FA60CA16-1A88-475D-8E9F-83F5EBFE85E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52AE5E6-763E-489B-9AAE-D084F6966199}" type="sibTrans" cxnId="{FA60CA16-1A88-475D-8E9F-83F5EBFE85E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FE2347D-FAC5-4017-B616-A7C4AA94A56E}" type="pres">
      <dgm:prSet presAssocID="{C72C9D8B-0D70-4B06-8EB3-E2D09950E758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9307148-F3AF-45B4-8AC1-E13CC4C93984}" type="pres">
      <dgm:prSet presAssocID="{F92EE652-DEFA-499F-A0B3-9EA2717C67E0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C9EE1FD-3D63-4BC1-A9E3-6695E6A66497}" type="pres">
      <dgm:prSet presAssocID="{F92EE652-DEFA-499F-A0B3-9EA2717C67E0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166DA5E-17E8-42B9-BB1E-AB2E2699C99A}" type="pres">
      <dgm:prSet presAssocID="{5E5DD6F5-7D48-4DBF-9B1F-58DAB1B0F00C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A7148DD-D578-40FF-8EA5-0C2C784B446A}" type="pres">
      <dgm:prSet presAssocID="{5E5DD6F5-7D48-4DBF-9B1F-58DAB1B0F00C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EEF69D-8A4A-4336-934A-9330B2B50A91}" type="pres">
      <dgm:prSet presAssocID="{9A8D3F05-E3C3-46BF-BE75-E93087F033F6}" presName="parentText3" presStyleLbl="node1" presStyleIdx="2" presStyleCnt="3" custScaleX="10569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90FCC6A-53DE-4FE2-B774-39FEA439885C}" type="pres">
      <dgm:prSet presAssocID="{9A8D3F05-E3C3-46BF-BE75-E93087F033F6}" presName="childText3" presStyleLbl="solidAlignAcc1" presStyleIdx="2" presStyleCnt="3" custScaleX="1056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8F7EE3E5-0EDB-438E-B679-13463749879D}" type="presOf" srcId="{F92EE652-DEFA-499F-A0B3-9EA2717C67E0}" destId="{F9307148-F3AF-45B4-8AC1-E13CC4C93984}" srcOrd="0" destOrd="0" presId="urn:microsoft.com/office/officeart/2009/3/layout/IncreasingArrowsProcess"/>
    <dgm:cxn modelId="{F0167037-E99A-4176-BE4C-16BB7D0B4E05}" type="presOf" srcId="{C72C9D8B-0D70-4B06-8EB3-E2D09950E758}" destId="{CFE2347D-FAC5-4017-B616-A7C4AA94A56E}" srcOrd="0" destOrd="0" presId="urn:microsoft.com/office/officeart/2009/3/layout/IncreasingArrowsProcess"/>
    <dgm:cxn modelId="{FA60CA16-1A88-475D-8E9F-83F5EBFE85EC}" srcId="{9A8D3F05-E3C3-46BF-BE75-E93087F033F6}" destId="{5138FA48-9241-465A-AEBD-5AAC4F6BAB4A}" srcOrd="0" destOrd="0" parTransId="{70111CA1-AB04-4E1F-A60A-F1B8C166615C}" sibTransId="{E52AE5E6-763E-489B-9AAE-D084F6966199}"/>
    <dgm:cxn modelId="{F77763D2-C918-43FD-B5EB-CB982FACBEEA}" type="presOf" srcId="{9A8D3F05-E3C3-46BF-BE75-E93087F033F6}" destId="{ECEEF69D-8A4A-4336-934A-9330B2B50A91}" srcOrd="0" destOrd="0" presId="urn:microsoft.com/office/officeart/2009/3/layout/IncreasingArrowsProcess"/>
    <dgm:cxn modelId="{12803F60-D854-40EC-B34A-6E00FED024CF}" type="presOf" srcId="{5138FA48-9241-465A-AEBD-5AAC4F6BAB4A}" destId="{590FCC6A-53DE-4FE2-B774-39FEA439885C}" srcOrd="0" destOrd="0" presId="urn:microsoft.com/office/officeart/2009/3/layout/IncreasingArrowsProcess"/>
    <dgm:cxn modelId="{6FBE16E1-21D9-4FD8-871F-0E2FB0AA2D7A}" type="presOf" srcId="{9019DC97-9757-4768-BBFD-090C1886721A}" destId="{6C9EE1FD-3D63-4BC1-A9E3-6695E6A66497}" srcOrd="0" destOrd="0" presId="urn:microsoft.com/office/officeart/2009/3/layout/IncreasingArrowsProcess"/>
    <dgm:cxn modelId="{2F1B878F-6744-4CD8-953C-E0C47D743A55}" type="presOf" srcId="{C52062D6-2EE5-4100-A71B-A8BB6710C712}" destId="{FA7148DD-D578-40FF-8EA5-0C2C784B446A}" srcOrd="0" destOrd="0" presId="urn:microsoft.com/office/officeart/2009/3/layout/IncreasingArrowsProcess"/>
    <dgm:cxn modelId="{99F423F7-81CF-44AA-ACE2-963BF69504EA}" srcId="{5E5DD6F5-7D48-4DBF-9B1F-58DAB1B0F00C}" destId="{C52062D6-2EE5-4100-A71B-A8BB6710C712}" srcOrd="0" destOrd="0" parTransId="{C5ABBF44-E55B-42E2-A351-B148DFB76DFE}" sibTransId="{796AA895-7B82-4B70-85B5-4D484A3EA648}"/>
    <dgm:cxn modelId="{1AD59893-4368-4EFC-9806-649364E6A23B}" srcId="{C72C9D8B-0D70-4B06-8EB3-E2D09950E758}" destId="{9A8D3F05-E3C3-46BF-BE75-E93087F033F6}" srcOrd="2" destOrd="0" parTransId="{747F22C4-DEF7-4391-9FBB-9FA07E034CEC}" sibTransId="{567F4559-44D5-4436-A237-B266F49C7335}"/>
    <dgm:cxn modelId="{5A4BD6A3-BF94-4878-B62B-106054A52840}" srcId="{F92EE652-DEFA-499F-A0B3-9EA2717C67E0}" destId="{9019DC97-9757-4768-BBFD-090C1886721A}" srcOrd="0" destOrd="0" parTransId="{EB7BC6D5-5B33-4EA4-B7E6-77DBAD83B307}" sibTransId="{48420C44-6B6C-4BBA-96F8-B3B3BD70D0C7}"/>
    <dgm:cxn modelId="{9F6F1B74-CF10-4328-B721-D8F660B6AE84}" type="presOf" srcId="{5E5DD6F5-7D48-4DBF-9B1F-58DAB1B0F00C}" destId="{B166DA5E-17E8-42B9-BB1E-AB2E2699C99A}" srcOrd="0" destOrd="0" presId="urn:microsoft.com/office/officeart/2009/3/layout/IncreasingArrowsProcess"/>
    <dgm:cxn modelId="{C9F0098F-C24E-48B8-94FB-E6A93B38F2BB}" srcId="{C72C9D8B-0D70-4B06-8EB3-E2D09950E758}" destId="{F92EE652-DEFA-499F-A0B3-9EA2717C67E0}" srcOrd="0" destOrd="0" parTransId="{2A36735C-0D1B-41F6-8DAD-5759E1CAE3E4}" sibTransId="{5F8A5289-9300-44C1-B97C-30A7454931FF}"/>
    <dgm:cxn modelId="{38A4511B-FC81-435A-9C68-9D81D779E89A}" srcId="{C72C9D8B-0D70-4B06-8EB3-E2D09950E758}" destId="{5E5DD6F5-7D48-4DBF-9B1F-58DAB1B0F00C}" srcOrd="1" destOrd="0" parTransId="{93B2FCBD-EAD7-41BB-8202-0EDBE32C1855}" sibTransId="{358539C3-1947-4F56-AB7C-73AB9EDBAF0A}"/>
    <dgm:cxn modelId="{62FAC46F-6B40-40BD-984B-D96443C7FD4F}" type="presParOf" srcId="{CFE2347D-FAC5-4017-B616-A7C4AA94A56E}" destId="{F9307148-F3AF-45B4-8AC1-E13CC4C93984}" srcOrd="0" destOrd="0" presId="urn:microsoft.com/office/officeart/2009/3/layout/IncreasingArrowsProcess"/>
    <dgm:cxn modelId="{FF18BE13-9EDB-4054-980C-FA13C844619B}" type="presParOf" srcId="{CFE2347D-FAC5-4017-B616-A7C4AA94A56E}" destId="{6C9EE1FD-3D63-4BC1-A9E3-6695E6A66497}" srcOrd="1" destOrd="0" presId="urn:microsoft.com/office/officeart/2009/3/layout/IncreasingArrowsProcess"/>
    <dgm:cxn modelId="{F74358D2-5E4C-463B-91C7-12954CA39F75}" type="presParOf" srcId="{CFE2347D-FAC5-4017-B616-A7C4AA94A56E}" destId="{B166DA5E-17E8-42B9-BB1E-AB2E2699C99A}" srcOrd="2" destOrd="0" presId="urn:microsoft.com/office/officeart/2009/3/layout/IncreasingArrowsProcess"/>
    <dgm:cxn modelId="{3C5B039E-7854-4C2F-9A7B-55157408686C}" type="presParOf" srcId="{CFE2347D-FAC5-4017-B616-A7C4AA94A56E}" destId="{FA7148DD-D578-40FF-8EA5-0C2C784B446A}" srcOrd="3" destOrd="0" presId="urn:microsoft.com/office/officeart/2009/3/layout/IncreasingArrowsProcess"/>
    <dgm:cxn modelId="{BC5997B9-F593-46C1-8AA9-6B9EB420F472}" type="presParOf" srcId="{CFE2347D-FAC5-4017-B616-A7C4AA94A56E}" destId="{ECEEF69D-8A4A-4336-934A-9330B2B50A91}" srcOrd="4" destOrd="0" presId="urn:microsoft.com/office/officeart/2009/3/layout/IncreasingArrowsProcess"/>
    <dgm:cxn modelId="{96F9E1B7-08FE-46EA-94E2-894ACC7D7744}" type="presParOf" srcId="{CFE2347D-FAC5-4017-B616-A7C4AA94A56E}" destId="{590FCC6A-53DE-4FE2-B774-39FEA439885C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335668B-7476-45CC-AA38-FBB34B84BBA4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5B1EB048-2B2D-4DF2-95ED-862DC2623CE2}">
      <dgm:prSet phldrT="[Text]" custT="1"/>
      <dgm:spPr/>
      <dgm:t>
        <a:bodyPr/>
        <a:lstStyle/>
        <a:p>
          <a:r>
            <a:rPr lang="sv-SE" sz="2400" dirty="0" smtClean="0">
              <a:latin typeface="Montserrat" panose="00000500000000000000" pitchFamily="2" charset="0"/>
            </a:rPr>
            <a:t>Hal-hal mendasar dalam etika pergaulan </a:t>
          </a:r>
          <a:endParaRPr lang="id-ID" sz="2400" dirty="0">
            <a:latin typeface="Montserrat" panose="00000500000000000000" pitchFamily="2" charset="0"/>
          </a:endParaRPr>
        </a:p>
      </dgm:t>
    </dgm:pt>
    <dgm:pt modelId="{090A8212-F54B-4F22-BCE3-94FF8E2791F3}" type="parTrans" cxnId="{6CEEE848-FB3E-4C5B-A5CF-2E4DC30CB9D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F5B3B56-0B28-4E86-8FB5-891457501A7C}" type="sibTrans" cxnId="{6CEEE848-FB3E-4C5B-A5CF-2E4DC30CB9D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F606914-FA2A-404B-8911-30AFED950572}" type="asst">
      <dgm:prSet phldrT="[Text]" custT="1"/>
      <dgm:spPr/>
      <dgm:t>
        <a:bodyPr/>
        <a:lstStyle/>
        <a:p>
          <a:r>
            <a:rPr lang="fi-FI" sz="2400" b="0" i="0" dirty="0" smtClean="0">
              <a:latin typeface="Montserrat" panose="00000500000000000000" pitchFamily="2" charset="0"/>
            </a:rPr>
            <a:t>Bersikap sopan santun dan ramah</a:t>
          </a:r>
          <a:endParaRPr lang="id-ID" sz="2400" dirty="0">
            <a:latin typeface="Montserrat" panose="00000500000000000000" pitchFamily="2" charset="0"/>
          </a:endParaRPr>
        </a:p>
      </dgm:t>
    </dgm:pt>
    <dgm:pt modelId="{6FEFD87D-AC39-4C4B-AB1A-802ECA6A2D40}" type="parTrans" cxnId="{B0A44231-77A0-48AD-8AEC-F416AB732C38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8E8638F-F39D-4331-A106-270A3A31D44A}" type="sibTrans" cxnId="{B0A44231-77A0-48AD-8AEC-F416AB732C38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BA831F0-C4E5-4812-874C-6BD59FCC608D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Mampu menjaga perasaan orang lain</a:t>
          </a:r>
          <a:endParaRPr lang="id-ID" sz="2400" dirty="0">
            <a:latin typeface="Montserrat" panose="00000500000000000000" pitchFamily="2" charset="0"/>
          </a:endParaRPr>
        </a:p>
      </dgm:t>
    </dgm:pt>
    <dgm:pt modelId="{C679B9F7-70CF-49FF-883F-6F0941165B1C}" type="parTrans" cxnId="{0C3D8F62-B4E0-4A42-BB49-39DD85094C3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3BF651A-3AEF-4D98-9EC6-22AF924A65AC}" type="sibTrans" cxnId="{0C3D8F62-B4E0-4A42-BB49-39DD85094C3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E3315D7-1CB0-45E9-9B95-2E6010934E30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Toleransi dan rasa ingin membantu</a:t>
          </a:r>
          <a:endParaRPr lang="id-ID" sz="2400" dirty="0">
            <a:latin typeface="Montserrat" panose="00000500000000000000" pitchFamily="2" charset="0"/>
          </a:endParaRPr>
        </a:p>
      </dgm:t>
    </dgm:pt>
    <dgm:pt modelId="{37893A33-1FFF-4A26-9A8B-32919F2EED60}" type="parTrans" cxnId="{F944B9CD-D06C-4D43-89C3-1BC8B16D894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98B2D61-05FC-401F-B99B-617986325326}" type="sibTrans" cxnId="{F944B9CD-D06C-4D43-89C3-1BC8B16D894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60760C8-8D92-49B7-8FBC-B647058596EB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Mampu mengendalikan emosi diri</a:t>
          </a:r>
          <a:endParaRPr lang="id-ID" sz="2400" dirty="0">
            <a:latin typeface="Montserrat" panose="00000500000000000000" pitchFamily="2" charset="0"/>
          </a:endParaRPr>
        </a:p>
      </dgm:t>
    </dgm:pt>
    <dgm:pt modelId="{FC6946E7-0A9A-4029-AF62-E217995CAECF}" type="parTrans" cxnId="{3DD3B9D0-1990-4771-A5A8-12050770525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FCAC4FB-A4BC-4C3F-ABE5-E09928D33917}" type="sibTrans" cxnId="{3DD3B9D0-1990-4771-A5A8-12050770525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A04A01FE-EFC4-4D3C-9927-95802378FB13}" type="asst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Perhatian terhadap orang lain</a:t>
          </a:r>
          <a:endParaRPr lang="id-ID" sz="2400" dirty="0">
            <a:latin typeface="Montserrat" panose="00000500000000000000" pitchFamily="2" charset="0"/>
          </a:endParaRPr>
        </a:p>
      </dgm:t>
    </dgm:pt>
    <dgm:pt modelId="{14FA83E3-33AD-46D2-8141-2C520C20EFA6}" type="parTrans" cxnId="{FBE43C7F-8FDE-4E3A-A30A-67D314A9D75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9325F20-0622-4CBB-BA5F-76BF16F0091E}" type="sibTrans" cxnId="{FBE43C7F-8FDE-4E3A-A30A-67D314A9D75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90556F7-F4E6-462F-A9CE-FD38B7267321}" type="pres">
      <dgm:prSet presAssocID="{5335668B-7476-45CC-AA38-FBB34B84BB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918C2E3-97A0-4853-AB12-93CF79C306F6}" type="pres">
      <dgm:prSet presAssocID="{5B1EB048-2B2D-4DF2-95ED-862DC2623CE2}" presName="hierRoot1" presStyleCnt="0">
        <dgm:presLayoutVars>
          <dgm:hierBranch val="init"/>
        </dgm:presLayoutVars>
      </dgm:prSet>
      <dgm:spPr/>
    </dgm:pt>
    <dgm:pt modelId="{FA947B9B-C677-4907-8593-C430F56F1E31}" type="pres">
      <dgm:prSet presAssocID="{5B1EB048-2B2D-4DF2-95ED-862DC2623CE2}" presName="rootComposite1" presStyleCnt="0"/>
      <dgm:spPr/>
    </dgm:pt>
    <dgm:pt modelId="{431C0EB1-07ED-419D-AF5A-9CAF5CDAB3B8}" type="pres">
      <dgm:prSet presAssocID="{5B1EB048-2B2D-4DF2-95ED-862DC2623CE2}" presName="rootText1" presStyleLbl="node0" presStyleIdx="0" presStyleCnt="1" custScaleX="13683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44E41E9-819B-4CC7-AE43-76FC9D603989}" type="pres">
      <dgm:prSet presAssocID="{5B1EB048-2B2D-4DF2-95ED-862DC2623CE2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2E50D1B-C249-427D-8913-91B16CB14DDD}" type="pres">
      <dgm:prSet presAssocID="{5B1EB048-2B2D-4DF2-95ED-862DC2623CE2}" presName="hierChild2" presStyleCnt="0"/>
      <dgm:spPr/>
    </dgm:pt>
    <dgm:pt modelId="{0CF69347-7CDD-4E33-9DD8-FD360704B621}" type="pres">
      <dgm:prSet presAssocID="{C679B9F7-70CF-49FF-883F-6F0941165B1C}" presName="Name37" presStyleLbl="parChTrans1D2" presStyleIdx="0" presStyleCnt="5"/>
      <dgm:spPr/>
      <dgm:t>
        <a:bodyPr/>
        <a:lstStyle/>
        <a:p>
          <a:endParaRPr lang="en-US"/>
        </a:p>
      </dgm:t>
    </dgm:pt>
    <dgm:pt modelId="{0FDABC2F-55E5-4580-BA1C-115544E540B2}" type="pres">
      <dgm:prSet presAssocID="{6BA831F0-C4E5-4812-874C-6BD59FCC608D}" presName="hierRoot2" presStyleCnt="0">
        <dgm:presLayoutVars>
          <dgm:hierBranch val="init"/>
        </dgm:presLayoutVars>
      </dgm:prSet>
      <dgm:spPr/>
    </dgm:pt>
    <dgm:pt modelId="{1E6EDD70-CA7E-485F-A925-48E92975DC23}" type="pres">
      <dgm:prSet presAssocID="{6BA831F0-C4E5-4812-874C-6BD59FCC608D}" presName="rootComposite" presStyleCnt="0"/>
      <dgm:spPr/>
    </dgm:pt>
    <dgm:pt modelId="{731A4A07-BC1E-4327-8A1F-857C2C4A6910}" type="pres">
      <dgm:prSet presAssocID="{6BA831F0-C4E5-4812-874C-6BD59FCC608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A8C4877-055E-43AF-86A4-980F43406F8F}" type="pres">
      <dgm:prSet presAssocID="{6BA831F0-C4E5-4812-874C-6BD59FCC608D}" presName="rootConnector" presStyleLbl="node2" presStyleIdx="0" presStyleCnt="3"/>
      <dgm:spPr/>
      <dgm:t>
        <a:bodyPr/>
        <a:lstStyle/>
        <a:p>
          <a:endParaRPr lang="en-US"/>
        </a:p>
      </dgm:t>
    </dgm:pt>
    <dgm:pt modelId="{BDA35B45-ED4D-4F10-9E08-B81E78A5D4BD}" type="pres">
      <dgm:prSet presAssocID="{6BA831F0-C4E5-4812-874C-6BD59FCC608D}" presName="hierChild4" presStyleCnt="0"/>
      <dgm:spPr/>
    </dgm:pt>
    <dgm:pt modelId="{98E5CA35-738A-4B39-AB03-99F5B26ADEAF}" type="pres">
      <dgm:prSet presAssocID="{6BA831F0-C4E5-4812-874C-6BD59FCC608D}" presName="hierChild5" presStyleCnt="0"/>
      <dgm:spPr/>
    </dgm:pt>
    <dgm:pt modelId="{ECFABD6B-C117-4718-B28E-3A9972D2AC45}" type="pres">
      <dgm:prSet presAssocID="{37893A33-1FFF-4A26-9A8B-32919F2EED60}" presName="Name37" presStyleLbl="parChTrans1D2" presStyleIdx="1" presStyleCnt="5"/>
      <dgm:spPr/>
      <dgm:t>
        <a:bodyPr/>
        <a:lstStyle/>
        <a:p>
          <a:endParaRPr lang="en-US"/>
        </a:p>
      </dgm:t>
    </dgm:pt>
    <dgm:pt modelId="{A2D68058-9D22-462F-BE2C-0EB1B75E2744}" type="pres">
      <dgm:prSet presAssocID="{1E3315D7-1CB0-45E9-9B95-2E6010934E30}" presName="hierRoot2" presStyleCnt="0">
        <dgm:presLayoutVars>
          <dgm:hierBranch val="init"/>
        </dgm:presLayoutVars>
      </dgm:prSet>
      <dgm:spPr/>
    </dgm:pt>
    <dgm:pt modelId="{89C12318-FBD6-40C9-BF65-11B5FD8EC615}" type="pres">
      <dgm:prSet presAssocID="{1E3315D7-1CB0-45E9-9B95-2E6010934E30}" presName="rootComposite" presStyleCnt="0"/>
      <dgm:spPr/>
    </dgm:pt>
    <dgm:pt modelId="{639DDA0C-7AEF-4FA8-AD98-9E08F6114BC1}" type="pres">
      <dgm:prSet presAssocID="{1E3315D7-1CB0-45E9-9B95-2E6010934E3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7E208D3-62EE-47B8-A7F4-589BE8DC2C8C}" type="pres">
      <dgm:prSet presAssocID="{1E3315D7-1CB0-45E9-9B95-2E6010934E30}" presName="rootConnector" presStyleLbl="node2" presStyleIdx="1" presStyleCnt="3"/>
      <dgm:spPr/>
      <dgm:t>
        <a:bodyPr/>
        <a:lstStyle/>
        <a:p>
          <a:endParaRPr lang="en-US"/>
        </a:p>
      </dgm:t>
    </dgm:pt>
    <dgm:pt modelId="{37F2D0D7-0738-44CB-8396-671EF79E93D6}" type="pres">
      <dgm:prSet presAssocID="{1E3315D7-1CB0-45E9-9B95-2E6010934E30}" presName="hierChild4" presStyleCnt="0"/>
      <dgm:spPr/>
    </dgm:pt>
    <dgm:pt modelId="{41FFC099-20FD-4DA0-8851-D85709372BCC}" type="pres">
      <dgm:prSet presAssocID="{1E3315D7-1CB0-45E9-9B95-2E6010934E30}" presName="hierChild5" presStyleCnt="0"/>
      <dgm:spPr/>
    </dgm:pt>
    <dgm:pt modelId="{40FB577E-3CC4-4CA1-BC08-EDC6776E54A3}" type="pres">
      <dgm:prSet presAssocID="{FC6946E7-0A9A-4029-AF62-E217995CAECF}" presName="Name37" presStyleLbl="parChTrans1D2" presStyleIdx="2" presStyleCnt="5"/>
      <dgm:spPr/>
      <dgm:t>
        <a:bodyPr/>
        <a:lstStyle/>
        <a:p>
          <a:endParaRPr lang="en-US"/>
        </a:p>
      </dgm:t>
    </dgm:pt>
    <dgm:pt modelId="{8D1F36ED-0731-445B-BA7C-870508137D79}" type="pres">
      <dgm:prSet presAssocID="{860760C8-8D92-49B7-8FBC-B647058596EB}" presName="hierRoot2" presStyleCnt="0">
        <dgm:presLayoutVars>
          <dgm:hierBranch val="init"/>
        </dgm:presLayoutVars>
      </dgm:prSet>
      <dgm:spPr/>
    </dgm:pt>
    <dgm:pt modelId="{9020CD1F-FA52-4DC6-A625-30198A8DB688}" type="pres">
      <dgm:prSet presAssocID="{860760C8-8D92-49B7-8FBC-B647058596EB}" presName="rootComposite" presStyleCnt="0"/>
      <dgm:spPr/>
    </dgm:pt>
    <dgm:pt modelId="{183599AE-182F-4F3F-9CDD-089E7147CE4B}" type="pres">
      <dgm:prSet presAssocID="{860760C8-8D92-49B7-8FBC-B647058596EB}" presName="rootText" presStyleLbl="node2" presStyleIdx="2" presStyleCnt="3" custScaleX="110917" custScaleY="910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BBD4975-CB84-4E12-8E34-7C9092D622DF}" type="pres">
      <dgm:prSet presAssocID="{860760C8-8D92-49B7-8FBC-B647058596EB}" presName="rootConnector" presStyleLbl="node2" presStyleIdx="2" presStyleCnt="3"/>
      <dgm:spPr/>
      <dgm:t>
        <a:bodyPr/>
        <a:lstStyle/>
        <a:p>
          <a:endParaRPr lang="en-US"/>
        </a:p>
      </dgm:t>
    </dgm:pt>
    <dgm:pt modelId="{BE08C34D-02A2-4121-8880-5567285F442E}" type="pres">
      <dgm:prSet presAssocID="{860760C8-8D92-49B7-8FBC-B647058596EB}" presName="hierChild4" presStyleCnt="0"/>
      <dgm:spPr/>
    </dgm:pt>
    <dgm:pt modelId="{C70D0532-9581-463B-A655-BB4BDD434D17}" type="pres">
      <dgm:prSet presAssocID="{860760C8-8D92-49B7-8FBC-B647058596EB}" presName="hierChild5" presStyleCnt="0"/>
      <dgm:spPr/>
    </dgm:pt>
    <dgm:pt modelId="{6B648292-A90C-42B8-9A91-B9A5C2E9E8E4}" type="pres">
      <dgm:prSet presAssocID="{5B1EB048-2B2D-4DF2-95ED-862DC2623CE2}" presName="hierChild3" presStyleCnt="0"/>
      <dgm:spPr/>
    </dgm:pt>
    <dgm:pt modelId="{7B211CE2-4966-4048-9CC8-85D9B2D376C3}" type="pres">
      <dgm:prSet presAssocID="{6FEFD87D-AC39-4C4B-AB1A-802ECA6A2D40}" presName="Name111" presStyleLbl="parChTrans1D2" presStyleIdx="3" presStyleCnt="5"/>
      <dgm:spPr/>
      <dgm:t>
        <a:bodyPr/>
        <a:lstStyle/>
        <a:p>
          <a:endParaRPr lang="en-US"/>
        </a:p>
      </dgm:t>
    </dgm:pt>
    <dgm:pt modelId="{7AA198F7-FDD7-414C-BD5B-DB3DEE47DAB7}" type="pres">
      <dgm:prSet presAssocID="{4F606914-FA2A-404B-8911-30AFED950572}" presName="hierRoot3" presStyleCnt="0">
        <dgm:presLayoutVars>
          <dgm:hierBranch val="init"/>
        </dgm:presLayoutVars>
      </dgm:prSet>
      <dgm:spPr/>
    </dgm:pt>
    <dgm:pt modelId="{66B2D7C0-4134-4D11-8511-73A070AF60E9}" type="pres">
      <dgm:prSet presAssocID="{4F606914-FA2A-404B-8911-30AFED950572}" presName="rootComposite3" presStyleCnt="0"/>
      <dgm:spPr/>
    </dgm:pt>
    <dgm:pt modelId="{273BC25B-93B4-4DB5-B412-92094D47E44C}" type="pres">
      <dgm:prSet presAssocID="{4F606914-FA2A-404B-8911-30AFED950572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1E473B2-2DC2-4EA0-AEFF-9CA6467C5A25}" type="pres">
      <dgm:prSet presAssocID="{4F606914-FA2A-404B-8911-30AFED950572}" presName="rootConnector3" presStyleLbl="asst1" presStyleIdx="0" presStyleCnt="2"/>
      <dgm:spPr/>
      <dgm:t>
        <a:bodyPr/>
        <a:lstStyle/>
        <a:p>
          <a:endParaRPr lang="en-US"/>
        </a:p>
      </dgm:t>
    </dgm:pt>
    <dgm:pt modelId="{345BC361-DB26-4E87-A8B0-721AE6A1071A}" type="pres">
      <dgm:prSet presAssocID="{4F606914-FA2A-404B-8911-30AFED950572}" presName="hierChild6" presStyleCnt="0"/>
      <dgm:spPr/>
    </dgm:pt>
    <dgm:pt modelId="{11578270-E689-41D3-AE05-CB2516273A7D}" type="pres">
      <dgm:prSet presAssocID="{4F606914-FA2A-404B-8911-30AFED950572}" presName="hierChild7" presStyleCnt="0"/>
      <dgm:spPr/>
    </dgm:pt>
    <dgm:pt modelId="{8841F03C-D00A-4C52-B8B0-87F92953EB3A}" type="pres">
      <dgm:prSet presAssocID="{14FA83E3-33AD-46D2-8141-2C520C20EFA6}" presName="Name111" presStyleLbl="parChTrans1D2" presStyleIdx="4" presStyleCnt="5"/>
      <dgm:spPr/>
      <dgm:t>
        <a:bodyPr/>
        <a:lstStyle/>
        <a:p>
          <a:endParaRPr lang="en-US"/>
        </a:p>
      </dgm:t>
    </dgm:pt>
    <dgm:pt modelId="{EF934CBB-74F0-435D-8D45-4F8EF4B14AAE}" type="pres">
      <dgm:prSet presAssocID="{A04A01FE-EFC4-4D3C-9927-95802378FB13}" presName="hierRoot3" presStyleCnt="0">
        <dgm:presLayoutVars>
          <dgm:hierBranch val="init"/>
        </dgm:presLayoutVars>
      </dgm:prSet>
      <dgm:spPr/>
    </dgm:pt>
    <dgm:pt modelId="{796E29CB-FC51-4D99-B00A-EADA69CDA1CA}" type="pres">
      <dgm:prSet presAssocID="{A04A01FE-EFC4-4D3C-9927-95802378FB13}" presName="rootComposite3" presStyleCnt="0"/>
      <dgm:spPr/>
    </dgm:pt>
    <dgm:pt modelId="{4D47E97D-D735-4C2C-9B39-A3EF598D1DA1}" type="pres">
      <dgm:prSet presAssocID="{A04A01FE-EFC4-4D3C-9927-95802378FB13}" presName="rootText3" presStyleLbl="asst1" presStyleIdx="1" presStyleCnt="2" custScaleX="1078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4BB5037-D4E1-46AF-AA1F-50513550788B}" type="pres">
      <dgm:prSet presAssocID="{A04A01FE-EFC4-4D3C-9927-95802378FB13}" presName="rootConnector3" presStyleLbl="asst1" presStyleIdx="1" presStyleCnt="2"/>
      <dgm:spPr/>
      <dgm:t>
        <a:bodyPr/>
        <a:lstStyle/>
        <a:p>
          <a:endParaRPr lang="en-US"/>
        </a:p>
      </dgm:t>
    </dgm:pt>
    <dgm:pt modelId="{DB89EA52-A3F4-4D83-BC0A-9F9141D11668}" type="pres">
      <dgm:prSet presAssocID="{A04A01FE-EFC4-4D3C-9927-95802378FB13}" presName="hierChild6" presStyleCnt="0"/>
      <dgm:spPr/>
    </dgm:pt>
    <dgm:pt modelId="{4D49708A-9217-40EC-B03E-1BBA2D79D445}" type="pres">
      <dgm:prSet presAssocID="{A04A01FE-EFC4-4D3C-9927-95802378FB13}" presName="hierChild7" presStyleCnt="0"/>
      <dgm:spPr/>
    </dgm:pt>
  </dgm:ptLst>
  <dgm:cxnLst>
    <dgm:cxn modelId="{7443B300-9D8F-47CB-BBE6-383B72D2ACBA}" type="presOf" srcId="{1E3315D7-1CB0-45E9-9B95-2E6010934E30}" destId="{639DDA0C-7AEF-4FA8-AD98-9E08F6114BC1}" srcOrd="0" destOrd="0" presId="urn:microsoft.com/office/officeart/2005/8/layout/orgChart1"/>
    <dgm:cxn modelId="{D61D268F-56F6-4246-9007-5B4DD4277EEE}" type="presOf" srcId="{A04A01FE-EFC4-4D3C-9927-95802378FB13}" destId="{74BB5037-D4E1-46AF-AA1F-50513550788B}" srcOrd="1" destOrd="0" presId="urn:microsoft.com/office/officeart/2005/8/layout/orgChart1"/>
    <dgm:cxn modelId="{3893DF51-C688-4000-AA10-47CA7993E1A5}" type="presOf" srcId="{A04A01FE-EFC4-4D3C-9927-95802378FB13}" destId="{4D47E97D-D735-4C2C-9B39-A3EF598D1DA1}" srcOrd="0" destOrd="0" presId="urn:microsoft.com/office/officeart/2005/8/layout/orgChart1"/>
    <dgm:cxn modelId="{7E05DAD7-7809-4499-BE21-06F6D798D112}" type="presOf" srcId="{14FA83E3-33AD-46D2-8141-2C520C20EFA6}" destId="{8841F03C-D00A-4C52-B8B0-87F92953EB3A}" srcOrd="0" destOrd="0" presId="urn:microsoft.com/office/officeart/2005/8/layout/orgChart1"/>
    <dgm:cxn modelId="{F944B9CD-D06C-4D43-89C3-1BC8B16D8947}" srcId="{5B1EB048-2B2D-4DF2-95ED-862DC2623CE2}" destId="{1E3315D7-1CB0-45E9-9B95-2E6010934E30}" srcOrd="3" destOrd="0" parTransId="{37893A33-1FFF-4A26-9A8B-32919F2EED60}" sibTransId="{398B2D61-05FC-401F-B99B-617986325326}"/>
    <dgm:cxn modelId="{059021D9-DE36-4011-AC7F-5ACA4DE6D3A8}" type="presOf" srcId="{6BA831F0-C4E5-4812-874C-6BD59FCC608D}" destId="{3A8C4877-055E-43AF-86A4-980F43406F8F}" srcOrd="1" destOrd="0" presId="urn:microsoft.com/office/officeart/2005/8/layout/orgChart1"/>
    <dgm:cxn modelId="{C5D9DA0E-83C4-4C08-8A3F-D13781070B1A}" type="presOf" srcId="{FC6946E7-0A9A-4029-AF62-E217995CAECF}" destId="{40FB577E-3CC4-4CA1-BC08-EDC6776E54A3}" srcOrd="0" destOrd="0" presId="urn:microsoft.com/office/officeart/2005/8/layout/orgChart1"/>
    <dgm:cxn modelId="{0C3D8F62-B4E0-4A42-BB49-39DD85094C3E}" srcId="{5B1EB048-2B2D-4DF2-95ED-862DC2623CE2}" destId="{6BA831F0-C4E5-4812-874C-6BD59FCC608D}" srcOrd="2" destOrd="0" parTransId="{C679B9F7-70CF-49FF-883F-6F0941165B1C}" sibTransId="{33BF651A-3AEF-4D98-9EC6-22AF924A65AC}"/>
    <dgm:cxn modelId="{B0A44231-77A0-48AD-8AEC-F416AB732C38}" srcId="{5B1EB048-2B2D-4DF2-95ED-862DC2623CE2}" destId="{4F606914-FA2A-404B-8911-30AFED950572}" srcOrd="0" destOrd="0" parTransId="{6FEFD87D-AC39-4C4B-AB1A-802ECA6A2D40}" sibTransId="{F8E8638F-F39D-4331-A106-270A3A31D44A}"/>
    <dgm:cxn modelId="{58CEE66C-305F-46D6-97CC-827680837301}" type="presOf" srcId="{5B1EB048-2B2D-4DF2-95ED-862DC2623CE2}" destId="{431C0EB1-07ED-419D-AF5A-9CAF5CDAB3B8}" srcOrd="0" destOrd="0" presId="urn:microsoft.com/office/officeart/2005/8/layout/orgChart1"/>
    <dgm:cxn modelId="{A077C3BC-ACB6-4A79-B7F7-93A1F86078C4}" type="presOf" srcId="{C679B9F7-70CF-49FF-883F-6F0941165B1C}" destId="{0CF69347-7CDD-4E33-9DD8-FD360704B621}" srcOrd="0" destOrd="0" presId="urn:microsoft.com/office/officeart/2005/8/layout/orgChart1"/>
    <dgm:cxn modelId="{A844FD99-4E1B-46E7-9E87-7711E0B3B3F0}" type="presOf" srcId="{6FEFD87D-AC39-4C4B-AB1A-802ECA6A2D40}" destId="{7B211CE2-4966-4048-9CC8-85D9B2D376C3}" srcOrd="0" destOrd="0" presId="urn:microsoft.com/office/officeart/2005/8/layout/orgChart1"/>
    <dgm:cxn modelId="{99391B7D-5CB1-450B-831D-9BB49AA47D04}" type="presOf" srcId="{860760C8-8D92-49B7-8FBC-B647058596EB}" destId="{BBBD4975-CB84-4E12-8E34-7C9092D622DF}" srcOrd="1" destOrd="0" presId="urn:microsoft.com/office/officeart/2005/8/layout/orgChart1"/>
    <dgm:cxn modelId="{3DD3B9D0-1990-4771-A5A8-12050770525D}" srcId="{5B1EB048-2B2D-4DF2-95ED-862DC2623CE2}" destId="{860760C8-8D92-49B7-8FBC-B647058596EB}" srcOrd="4" destOrd="0" parTransId="{FC6946E7-0A9A-4029-AF62-E217995CAECF}" sibTransId="{5FCAC4FB-A4BC-4C3F-ABE5-E09928D33917}"/>
    <dgm:cxn modelId="{86619660-C456-4436-B2F3-359129D8DFEB}" type="presOf" srcId="{37893A33-1FFF-4A26-9A8B-32919F2EED60}" destId="{ECFABD6B-C117-4718-B28E-3A9972D2AC45}" srcOrd="0" destOrd="0" presId="urn:microsoft.com/office/officeart/2005/8/layout/orgChart1"/>
    <dgm:cxn modelId="{02026A84-C32D-4F26-AEA6-4C9DB48961C1}" type="presOf" srcId="{6BA831F0-C4E5-4812-874C-6BD59FCC608D}" destId="{731A4A07-BC1E-4327-8A1F-857C2C4A6910}" srcOrd="0" destOrd="0" presId="urn:microsoft.com/office/officeart/2005/8/layout/orgChart1"/>
    <dgm:cxn modelId="{45B5E7CD-FC98-4A6A-97CB-C84E728665CB}" type="presOf" srcId="{4F606914-FA2A-404B-8911-30AFED950572}" destId="{91E473B2-2DC2-4EA0-AEFF-9CA6467C5A25}" srcOrd="1" destOrd="0" presId="urn:microsoft.com/office/officeart/2005/8/layout/orgChart1"/>
    <dgm:cxn modelId="{6CEEE848-FB3E-4C5B-A5CF-2E4DC30CB9DE}" srcId="{5335668B-7476-45CC-AA38-FBB34B84BBA4}" destId="{5B1EB048-2B2D-4DF2-95ED-862DC2623CE2}" srcOrd="0" destOrd="0" parTransId="{090A8212-F54B-4F22-BCE3-94FF8E2791F3}" sibTransId="{5F5B3B56-0B28-4E86-8FB5-891457501A7C}"/>
    <dgm:cxn modelId="{D4A06B92-37FA-4040-A82A-DBB4C06BBA18}" type="presOf" srcId="{5335668B-7476-45CC-AA38-FBB34B84BBA4}" destId="{F90556F7-F4E6-462F-A9CE-FD38B7267321}" srcOrd="0" destOrd="0" presId="urn:microsoft.com/office/officeart/2005/8/layout/orgChart1"/>
    <dgm:cxn modelId="{FBE43C7F-8FDE-4E3A-A30A-67D314A9D752}" srcId="{5B1EB048-2B2D-4DF2-95ED-862DC2623CE2}" destId="{A04A01FE-EFC4-4D3C-9927-95802378FB13}" srcOrd="1" destOrd="0" parTransId="{14FA83E3-33AD-46D2-8141-2C520C20EFA6}" sibTransId="{E9325F20-0622-4CBB-BA5F-76BF16F0091E}"/>
    <dgm:cxn modelId="{C8E4D7B8-EAF3-441D-8A56-71977CC225BB}" type="presOf" srcId="{1E3315D7-1CB0-45E9-9B95-2E6010934E30}" destId="{D7E208D3-62EE-47B8-A7F4-589BE8DC2C8C}" srcOrd="1" destOrd="0" presId="urn:microsoft.com/office/officeart/2005/8/layout/orgChart1"/>
    <dgm:cxn modelId="{90A6ECA4-0C14-413C-B68B-E6732E15E938}" type="presOf" srcId="{860760C8-8D92-49B7-8FBC-B647058596EB}" destId="{183599AE-182F-4F3F-9CDD-089E7147CE4B}" srcOrd="0" destOrd="0" presId="urn:microsoft.com/office/officeart/2005/8/layout/orgChart1"/>
    <dgm:cxn modelId="{04837701-EBDA-4591-B219-8491AEE2D400}" type="presOf" srcId="{4F606914-FA2A-404B-8911-30AFED950572}" destId="{273BC25B-93B4-4DB5-B412-92094D47E44C}" srcOrd="0" destOrd="0" presId="urn:microsoft.com/office/officeart/2005/8/layout/orgChart1"/>
    <dgm:cxn modelId="{50369285-6D9D-4301-90B8-AF890C04C546}" type="presOf" srcId="{5B1EB048-2B2D-4DF2-95ED-862DC2623CE2}" destId="{F44E41E9-819B-4CC7-AE43-76FC9D603989}" srcOrd="1" destOrd="0" presId="urn:microsoft.com/office/officeart/2005/8/layout/orgChart1"/>
    <dgm:cxn modelId="{F9DB31A4-2C82-41F6-BC90-21EB1373BB4B}" type="presParOf" srcId="{F90556F7-F4E6-462F-A9CE-FD38B7267321}" destId="{F918C2E3-97A0-4853-AB12-93CF79C306F6}" srcOrd="0" destOrd="0" presId="urn:microsoft.com/office/officeart/2005/8/layout/orgChart1"/>
    <dgm:cxn modelId="{14C701A8-BE9E-4254-94FF-FC0BA9F6E485}" type="presParOf" srcId="{F918C2E3-97A0-4853-AB12-93CF79C306F6}" destId="{FA947B9B-C677-4907-8593-C430F56F1E31}" srcOrd="0" destOrd="0" presId="urn:microsoft.com/office/officeart/2005/8/layout/orgChart1"/>
    <dgm:cxn modelId="{44C31B9E-34AB-42BB-89FB-2ECC68312545}" type="presParOf" srcId="{FA947B9B-C677-4907-8593-C430F56F1E31}" destId="{431C0EB1-07ED-419D-AF5A-9CAF5CDAB3B8}" srcOrd="0" destOrd="0" presId="urn:microsoft.com/office/officeart/2005/8/layout/orgChart1"/>
    <dgm:cxn modelId="{4D28F32A-7DCE-428A-A190-38D077952DF4}" type="presParOf" srcId="{FA947B9B-C677-4907-8593-C430F56F1E31}" destId="{F44E41E9-819B-4CC7-AE43-76FC9D603989}" srcOrd="1" destOrd="0" presId="urn:microsoft.com/office/officeart/2005/8/layout/orgChart1"/>
    <dgm:cxn modelId="{F7BFD003-709B-4544-AE9D-F81A9BD55B30}" type="presParOf" srcId="{F918C2E3-97A0-4853-AB12-93CF79C306F6}" destId="{52E50D1B-C249-427D-8913-91B16CB14DDD}" srcOrd="1" destOrd="0" presId="urn:microsoft.com/office/officeart/2005/8/layout/orgChart1"/>
    <dgm:cxn modelId="{035D479B-7F34-401F-AEA1-4D9635DF57DA}" type="presParOf" srcId="{52E50D1B-C249-427D-8913-91B16CB14DDD}" destId="{0CF69347-7CDD-4E33-9DD8-FD360704B621}" srcOrd="0" destOrd="0" presId="urn:microsoft.com/office/officeart/2005/8/layout/orgChart1"/>
    <dgm:cxn modelId="{E16C1843-DC7F-4E38-833E-0C1F69D355E0}" type="presParOf" srcId="{52E50D1B-C249-427D-8913-91B16CB14DDD}" destId="{0FDABC2F-55E5-4580-BA1C-115544E540B2}" srcOrd="1" destOrd="0" presId="urn:microsoft.com/office/officeart/2005/8/layout/orgChart1"/>
    <dgm:cxn modelId="{F57F717A-51A8-41EB-961E-E22516DC2861}" type="presParOf" srcId="{0FDABC2F-55E5-4580-BA1C-115544E540B2}" destId="{1E6EDD70-CA7E-485F-A925-48E92975DC23}" srcOrd="0" destOrd="0" presId="urn:microsoft.com/office/officeart/2005/8/layout/orgChart1"/>
    <dgm:cxn modelId="{4AD866E9-D4EE-4B6E-B721-41A8AFE13DE5}" type="presParOf" srcId="{1E6EDD70-CA7E-485F-A925-48E92975DC23}" destId="{731A4A07-BC1E-4327-8A1F-857C2C4A6910}" srcOrd="0" destOrd="0" presId="urn:microsoft.com/office/officeart/2005/8/layout/orgChart1"/>
    <dgm:cxn modelId="{83779565-2ABD-457E-8028-C7BA4D4BCD05}" type="presParOf" srcId="{1E6EDD70-CA7E-485F-A925-48E92975DC23}" destId="{3A8C4877-055E-43AF-86A4-980F43406F8F}" srcOrd="1" destOrd="0" presId="urn:microsoft.com/office/officeart/2005/8/layout/orgChart1"/>
    <dgm:cxn modelId="{CD4D73F3-79DD-4F57-97EF-2451AB0BB621}" type="presParOf" srcId="{0FDABC2F-55E5-4580-BA1C-115544E540B2}" destId="{BDA35B45-ED4D-4F10-9E08-B81E78A5D4BD}" srcOrd="1" destOrd="0" presId="urn:microsoft.com/office/officeart/2005/8/layout/orgChart1"/>
    <dgm:cxn modelId="{5E4166D8-1C9E-4DCF-A938-6BB414E3DCD3}" type="presParOf" srcId="{0FDABC2F-55E5-4580-BA1C-115544E540B2}" destId="{98E5CA35-738A-4B39-AB03-99F5B26ADEAF}" srcOrd="2" destOrd="0" presId="urn:microsoft.com/office/officeart/2005/8/layout/orgChart1"/>
    <dgm:cxn modelId="{592A4E07-D6D8-4E81-A41F-66B3788B306C}" type="presParOf" srcId="{52E50D1B-C249-427D-8913-91B16CB14DDD}" destId="{ECFABD6B-C117-4718-B28E-3A9972D2AC45}" srcOrd="2" destOrd="0" presId="urn:microsoft.com/office/officeart/2005/8/layout/orgChart1"/>
    <dgm:cxn modelId="{B55AB482-C9F4-45F7-A661-BBDD0A25A92A}" type="presParOf" srcId="{52E50D1B-C249-427D-8913-91B16CB14DDD}" destId="{A2D68058-9D22-462F-BE2C-0EB1B75E2744}" srcOrd="3" destOrd="0" presId="urn:microsoft.com/office/officeart/2005/8/layout/orgChart1"/>
    <dgm:cxn modelId="{0057BA15-1989-41F9-8B44-BB9917B4E9E9}" type="presParOf" srcId="{A2D68058-9D22-462F-BE2C-0EB1B75E2744}" destId="{89C12318-FBD6-40C9-BF65-11B5FD8EC615}" srcOrd="0" destOrd="0" presId="urn:microsoft.com/office/officeart/2005/8/layout/orgChart1"/>
    <dgm:cxn modelId="{342AB25B-9938-4D34-ABD1-6B0C907C42C9}" type="presParOf" srcId="{89C12318-FBD6-40C9-BF65-11B5FD8EC615}" destId="{639DDA0C-7AEF-4FA8-AD98-9E08F6114BC1}" srcOrd="0" destOrd="0" presId="urn:microsoft.com/office/officeart/2005/8/layout/orgChart1"/>
    <dgm:cxn modelId="{F71410EA-E640-4566-9031-C068B5FFAD19}" type="presParOf" srcId="{89C12318-FBD6-40C9-BF65-11B5FD8EC615}" destId="{D7E208D3-62EE-47B8-A7F4-589BE8DC2C8C}" srcOrd="1" destOrd="0" presId="urn:microsoft.com/office/officeart/2005/8/layout/orgChart1"/>
    <dgm:cxn modelId="{C7939B60-27D2-4F5D-B8BD-8794DC1A0788}" type="presParOf" srcId="{A2D68058-9D22-462F-BE2C-0EB1B75E2744}" destId="{37F2D0D7-0738-44CB-8396-671EF79E93D6}" srcOrd="1" destOrd="0" presId="urn:microsoft.com/office/officeart/2005/8/layout/orgChart1"/>
    <dgm:cxn modelId="{371F827B-BA05-4837-8AF7-55303ACDE315}" type="presParOf" srcId="{A2D68058-9D22-462F-BE2C-0EB1B75E2744}" destId="{41FFC099-20FD-4DA0-8851-D85709372BCC}" srcOrd="2" destOrd="0" presId="urn:microsoft.com/office/officeart/2005/8/layout/orgChart1"/>
    <dgm:cxn modelId="{7A4B51E6-5F2D-4963-B85E-11DEB011AD9F}" type="presParOf" srcId="{52E50D1B-C249-427D-8913-91B16CB14DDD}" destId="{40FB577E-3CC4-4CA1-BC08-EDC6776E54A3}" srcOrd="4" destOrd="0" presId="urn:microsoft.com/office/officeart/2005/8/layout/orgChart1"/>
    <dgm:cxn modelId="{DEF75B21-46C6-4C04-AB52-85D5F178ACFD}" type="presParOf" srcId="{52E50D1B-C249-427D-8913-91B16CB14DDD}" destId="{8D1F36ED-0731-445B-BA7C-870508137D79}" srcOrd="5" destOrd="0" presId="urn:microsoft.com/office/officeart/2005/8/layout/orgChart1"/>
    <dgm:cxn modelId="{22A00DA6-796B-480F-91E6-0BF99B9E15BE}" type="presParOf" srcId="{8D1F36ED-0731-445B-BA7C-870508137D79}" destId="{9020CD1F-FA52-4DC6-A625-30198A8DB688}" srcOrd="0" destOrd="0" presId="urn:microsoft.com/office/officeart/2005/8/layout/orgChart1"/>
    <dgm:cxn modelId="{5F17D471-EAEA-42C1-B5DA-96388BDEFB1C}" type="presParOf" srcId="{9020CD1F-FA52-4DC6-A625-30198A8DB688}" destId="{183599AE-182F-4F3F-9CDD-089E7147CE4B}" srcOrd="0" destOrd="0" presId="urn:microsoft.com/office/officeart/2005/8/layout/orgChart1"/>
    <dgm:cxn modelId="{CC9F5854-A9AA-4965-A909-936167009C50}" type="presParOf" srcId="{9020CD1F-FA52-4DC6-A625-30198A8DB688}" destId="{BBBD4975-CB84-4E12-8E34-7C9092D622DF}" srcOrd="1" destOrd="0" presId="urn:microsoft.com/office/officeart/2005/8/layout/orgChart1"/>
    <dgm:cxn modelId="{F07ED92E-F903-44C2-9465-B6F41839D48F}" type="presParOf" srcId="{8D1F36ED-0731-445B-BA7C-870508137D79}" destId="{BE08C34D-02A2-4121-8880-5567285F442E}" srcOrd="1" destOrd="0" presId="urn:microsoft.com/office/officeart/2005/8/layout/orgChart1"/>
    <dgm:cxn modelId="{B948CA1F-1DF7-41C9-91D1-1060DB008EC5}" type="presParOf" srcId="{8D1F36ED-0731-445B-BA7C-870508137D79}" destId="{C70D0532-9581-463B-A655-BB4BDD434D17}" srcOrd="2" destOrd="0" presId="urn:microsoft.com/office/officeart/2005/8/layout/orgChart1"/>
    <dgm:cxn modelId="{C0A8FA41-EB27-4CCE-9372-AF9097E278DA}" type="presParOf" srcId="{F918C2E3-97A0-4853-AB12-93CF79C306F6}" destId="{6B648292-A90C-42B8-9A91-B9A5C2E9E8E4}" srcOrd="2" destOrd="0" presId="urn:microsoft.com/office/officeart/2005/8/layout/orgChart1"/>
    <dgm:cxn modelId="{0B0BC64C-3772-482E-A5FB-747647FDF8B3}" type="presParOf" srcId="{6B648292-A90C-42B8-9A91-B9A5C2E9E8E4}" destId="{7B211CE2-4966-4048-9CC8-85D9B2D376C3}" srcOrd="0" destOrd="0" presId="urn:microsoft.com/office/officeart/2005/8/layout/orgChart1"/>
    <dgm:cxn modelId="{88A3B82E-C185-4F87-A88D-EB3B9A3D8662}" type="presParOf" srcId="{6B648292-A90C-42B8-9A91-B9A5C2E9E8E4}" destId="{7AA198F7-FDD7-414C-BD5B-DB3DEE47DAB7}" srcOrd="1" destOrd="0" presId="urn:microsoft.com/office/officeart/2005/8/layout/orgChart1"/>
    <dgm:cxn modelId="{AC837501-86AE-461E-B5B8-6E3DEFC25175}" type="presParOf" srcId="{7AA198F7-FDD7-414C-BD5B-DB3DEE47DAB7}" destId="{66B2D7C0-4134-4D11-8511-73A070AF60E9}" srcOrd="0" destOrd="0" presId="urn:microsoft.com/office/officeart/2005/8/layout/orgChart1"/>
    <dgm:cxn modelId="{D503D039-FF3A-4708-8BF3-979DFBBD4E0C}" type="presParOf" srcId="{66B2D7C0-4134-4D11-8511-73A070AF60E9}" destId="{273BC25B-93B4-4DB5-B412-92094D47E44C}" srcOrd="0" destOrd="0" presId="urn:microsoft.com/office/officeart/2005/8/layout/orgChart1"/>
    <dgm:cxn modelId="{6125E014-A2B9-4FBC-8E3D-76E2F52B811D}" type="presParOf" srcId="{66B2D7C0-4134-4D11-8511-73A070AF60E9}" destId="{91E473B2-2DC2-4EA0-AEFF-9CA6467C5A25}" srcOrd="1" destOrd="0" presId="urn:microsoft.com/office/officeart/2005/8/layout/orgChart1"/>
    <dgm:cxn modelId="{BA086C71-E7CA-49B7-87E3-68B232B4BF60}" type="presParOf" srcId="{7AA198F7-FDD7-414C-BD5B-DB3DEE47DAB7}" destId="{345BC361-DB26-4E87-A8B0-721AE6A1071A}" srcOrd="1" destOrd="0" presId="urn:microsoft.com/office/officeart/2005/8/layout/orgChart1"/>
    <dgm:cxn modelId="{669FA924-BB69-4DB0-982F-86E8984E719A}" type="presParOf" srcId="{7AA198F7-FDD7-414C-BD5B-DB3DEE47DAB7}" destId="{11578270-E689-41D3-AE05-CB2516273A7D}" srcOrd="2" destOrd="0" presId="urn:microsoft.com/office/officeart/2005/8/layout/orgChart1"/>
    <dgm:cxn modelId="{1FDEC51D-DC8C-421F-BBBC-2289BDA9E559}" type="presParOf" srcId="{6B648292-A90C-42B8-9A91-B9A5C2E9E8E4}" destId="{8841F03C-D00A-4C52-B8B0-87F92953EB3A}" srcOrd="2" destOrd="0" presId="urn:microsoft.com/office/officeart/2005/8/layout/orgChart1"/>
    <dgm:cxn modelId="{A79BA25D-445C-4D20-A995-6DF9BE403690}" type="presParOf" srcId="{6B648292-A90C-42B8-9A91-B9A5C2E9E8E4}" destId="{EF934CBB-74F0-435D-8D45-4F8EF4B14AAE}" srcOrd="3" destOrd="0" presId="urn:microsoft.com/office/officeart/2005/8/layout/orgChart1"/>
    <dgm:cxn modelId="{5857FC2D-B2E2-4D62-A468-EC1757AB5336}" type="presParOf" srcId="{EF934CBB-74F0-435D-8D45-4F8EF4B14AAE}" destId="{796E29CB-FC51-4D99-B00A-EADA69CDA1CA}" srcOrd="0" destOrd="0" presId="urn:microsoft.com/office/officeart/2005/8/layout/orgChart1"/>
    <dgm:cxn modelId="{392D8D68-0E07-4B37-8F80-5B102E26B4D6}" type="presParOf" srcId="{796E29CB-FC51-4D99-B00A-EADA69CDA1CA}" destId="{4D47E97D-D735-4C2C-9B39-A3EF598D1DA1}" srcOrd="0" destOrd="0" presId="urn:microsoft.com/office/officeart/2005/8/layout/orgChart1"/>
    <dgm:cxn modelId="{6D91D24F-B09D-4116-BAB4-9EB6ACB0D748}" type="presParOf" srcId="{796E29CB-FC51-4D99-B00A-EADA69CDA1CA}" destId="{74BB5037-D4E1-46AF-AA1F-50513550788B}" srcOrd="1" destOrd="0" presId="urn:microsoft.com/office/officeart/2005/8/layout/orgChart1"/>
    <dgm:cxn modelId="{5F0B4433-FD31-444F-B5DA-6B6B336893AF}" type="presParOf" srcId="{EF934CBB-74F0-435D-8D45-4F8EF4B14AAE}" destId="{DB89EA52-A3F4-4D83-BC0A-9F9141D11668}" srcOrd="1" destOrd="0" presId="urn:microsoft.com/office/officeart/2005/8/layout/orgChart1"/>
    <dgm:cxn modelId="{502A768A-6D4B-416C-B36F-8FA5F402E69C}" type="presParOf" srcId="{EF934CBB-74F0-435D-8D45-4F8EF4B14AAE}" destId="{4D49708A-9217-40EC-B03E-1BBA2D79D44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D43FF98-B6FD-4B1D-9C6D-5D464766086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A83A3469-4F41-49D4-9611-A0DCD2695AB9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Pandai menempatkan diri</a:t>
          </a:r>
          <a:endParaRPr lang="id-ID" sz="2400" dirty="0">
            <a:latin typeface="Montserrat" panose="00000500000000000000" pitchFamily="2" charset="0"/>
          </a:endParaRPr>
        </a:p>
      </dgm:t>
    </dgm:pt>
    <dgm:pt modelId="{6BE9BDC3-A507-4B71-B2E6-A9CFE5C3EFB2}" type="parTrans" cxnId="{B7F07BF4-A38E-4F5C-B56D-822906DF47E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117B85F-81AC-4433-A81A-4CB013490309}" type="sibTrans" cxnId="{B7F07BF4-A38E-4F5C-B56D-822906DF47E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126999F-CB4E-42D2-B6FD-EFC63B3CC0AD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Dapat membedakan bagaimana sikap kita terhadap orang yang lebih tua, sebaya, dan yang lebih muda</a:t>
          </a:r>
          <a:endParaRPr lang="id-ID" sz="2400" dirty="0">
            <a:latin typeface="Montserrat" panose="00000500000000000000" pitchFamily="2" charset="0"/>
          </a:endParaRPr>
        </a:p>
      </dgm:t>
    </dgm:pt>
    <dgm:pt modelId="{641DDEBF-F673-474F-A5A3-101C3CBEF6BA}" type="parTrans" cxnId="{BF7C89AA-630E-4377-B2F1-E8803133C6B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373BD4D-E4D6-4B9C-8943-385676A15C80}" type="sibTrans" cxnId="{BF7C89AA-630E-4377-B2F1-E8803133C6B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AFB0B94-8FB2-43DD-A10D-303E744C54B5}" type="pres">
      <dgm:prSet presAssocID="{BD43FF98-B6FD-4B1D-9C6D-5D464766086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A2A9044-3B02-4113-9FFB-A8296C81DF90}" type="pres">
      <dgm:prSet presAssocID="{BD43FF98-B6FD-4B1D-9C6D-5D464766086C}" presName="Name1" presStyleCnt="0"/>
      <dgm:spPr/>
    </dgm:pt>
    <dgm:pt modelId="{7A008139-AEDD-427C-9BE4-6007461EB9BD}" type="pres">
      <dgm:prSet presAssocID="{BD43FF98-B6FD-4B1D-9C6D-5D464766086C}" presName="cycle" presStyleCnt="0"/>
      <dgm:spPr/>
    </dgm:pt>
    <dgm:pt modelId="{2DB8D983-D99D-49F8-A536-A03E3A45A249}" type="pres">
      <dgm:prSet presAssocID="{BD43FF98-B6FD-4B1D-9C6D-5D464766086C}" presName="srcNode" presStyleLbl="node1" presStyleIdx="0" presStyleCnt="2"/>
      <dgm:spPr/>
    </dgm:pt>
    <dgm:pt modelId="{C8867137-2125-4674-B3E0-5F35B0AE2142}" type="pres">
      <dgm:prSet presAssocID="{BD43FF98-B6FD-4B1D-9C6D-5D464766086C}" presName="conn" presStyleLbl="parChTrans1D2" presStyleIdx="0" presStyleCnt="1"/>
      <dgm:spPr/>
      <dgm:t>
        <a:bodyPr/>
        <a:lstStyle/>
        <a:p>
          <a:endParaRPr lang="en-US"/>
        </a:p>
      </dgm:t>
    </dgm:pt>
    <dgm:pt modelId="{BF520C66-F6FD-4249-A3EE-6F7456911211}" type="pres">
      <dgm:prSet presAssocID="{BD43FF98-B6FD-4B1D-9C6D-5D464766086C}" presName="extraNode" presStyleLbl="node1" presStyleIdx="0" presStyleCnt="2"/>
      <dgm:spPr/>
    </dgm:pt>
    <dgm:pt modelId="{AD6B2E02-E4AE-49B0-AA28-8FFCE2D4A7CC}" type="pres">
      <dgm:prSet presAssocID="{BD43FF98-B6FD-4B1D-9C6D-5D464766086C}" presName="dstNode" presStyleLbl="node1" presStyleIdx="0" presStyleCnt="2"/>
      <dgm:spPr/>
    </dgm:pt>
    <dgm:pt modelId="{C3B7F5A1-546A-442B-BFF4-6CEEAA39B858}" type="pres">
      <dgm:prSet presAssocID="{A83A3469-4F41-49D4-9611-A0DCD2695AB9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1B185E7-AA08-4D5E-8777-2EBA04A1F37C}" type="pres">
      <dgm:prSet presAssocID="{A83A3469-4F41-49D4-9611-A0DCD2695AB9}" presName="accent_1" presStyleCnt="0"/>
      <dgm:spPr/>
    </dgm:pt>
    <dgm:pt modelId="{B799927C-B565-4D4D-9D84-8807D770C4EF}" type="pres">
      <dgm:prSet presAssocID="{A83A3469-4F41-49D4-9611-A0DCD2695AB9}" presName="accentRepeatNode" presStyleLbl="solidFgAcc1" presStyleIdx="0" presStyleCnt="2"/>
      <dgm:spPr/>
    </dgm:pt>
    <dgm:pt modelId="{F6F05254-D16F-437E-AC26-7F5CC3D046BE}" type="pres">
      <dgm:prSet presAssocID="{3126999F-CB4E-42D2-B6FD-EFC63B3CC0AD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486FAAB-A74C-4289-8C63-8377D1F8AB0D}" type="pres">
      <dgm:prSet presAssocID="{3126999F-CB4E-42D2-B6FD-EFC63B3CC0AD}" presName="accent_2" presStyleCnt="0"/>
      <dgm:spPr/>
    </dgm:pt>
    <dgm:pt modelId="{5DEEDE25-220E-4ACB-8931-585198A7EDBB}" type="pres">
      <dgm:prSet presAssocID="{3126999F-CB4E-42D2-B6FD-EFC63B3CC0AD}" presName="accentRepeatNode" presStyleLbl="solidFgAcc1" presStyleIdx="1" presStyleCnt="2"/>
      <dgm:spPr/>
    </dgm:pt>
  </dgm:ptLst>
  <dgm:cxnLst>
    <dgm:cxn modelId="{6117E1B7-CCBA-4AFD-BF56-3727F001CC88}" type="presOf" srcId="{A83A3469-4F41-49D4-9611-A0DCD2695AB9}" destId="{C3B7F5A1-546A-442B-BFF4-6CEEAA39B858}" srcOrd="0" destOrd="0" presId="urn:microsoft.com/office/officeart/2008/layout/VerticalCurvedList"/>
    <dgm:cxn modelId="{33267D71-D21B-40BC-8186-89C79C20552C}" type="presOf" srcId="{0117B85F-81AC-4433-A81A-4CB013490309}" destId="{C8867137-2125-4674-B3E0-5F35B0AE2142}" srcOrd="0" destOrd="0" presId="urn:microsoft.com/office/officeart/2008/layout/VerticalCurvedList"/>
    <dgm:cxn modelId="{B7F07BF4-A38E-4F5C-B56D-822906DF47E5}" srcId="{BD43FF98-B6FD-4B1D-9C6D-5D464766086C}" destId="{A83A3469-4F41-49D4-9611-A0DCD2695AB9}" srcOrd="0" destOrd="0" parTransId="{6BE9BDC3-A507-4B71-B2E6-A9CFE5C3EFB2}" sibTransId="{0117B85F-81AC-4433-A81A-4CB013490309}"/>
    <dgm:cxn modelId="{89B007B9-4F47-4A59-91CC-91CA9CE1F032}" type="presOf" srcId="{3126999F-CB4E-42D2-B6FD-EFC63B3CC0AD}" destId="{F6F05254-D16F-437E-AC26-7F5CC3D046BE}" srcOrd="0" destOrd="0" presId="urn:microsoft.com/office/officeart/2008/layout/VerticalCurvedList"/>
    <dgm:cxn modelId="{79A31A39-9A7E-444D-BCFD-96AE3199566D}" type="presOf" srcId="{BD43FF98-B6FD-4B1D-9C6D-5D464766086C}" destId="{FAFB0B94-8FB2-43DD-A10D-303E744C54B5}" srcOrd="0" destOrd="0" presId="urn:microsoft.com/office/officeart/2008/layout/VerticalCurvedList"/>
    <dgm:cxn modelId="{BF7C89AA-630E-4377-B2F1-E8803133C6B2}" srcId="{BD43FF98-B6FD-4B1D-9C6D-5D464766086C}" destId="{3126999F-CB4E-42D2-B6FD-EFC63B3CC0AD}" srcOrd="1" destOrd="0" parTransId="{641DDEBF-F673-474F-A5A3-101C3CBEF6BA}" sibTransId="{3373BD4D-E4D6-4B9C-8943-385676A15C80}"/>
    <dgm:cxn modelId="{2BC36219-EBF8-489B-B36C-3438CD5E1FA9}" type="presParOf" srcId="{FAFB0B94-8FB2-43DD-A10D-303E744C54B5}" destId="{DA2A9044-3B02-4113-9FFB-A8296C81DF90}" srcOrd="0" destOrd="0" presId="urn:microsoft.com/office/officeart/2008/layout/VerticalCurvedList"/>
    <dgm:cxn modelId="{B1C5AB35-111D-4C4D-8C8E-103F972F47BD}" type="presParOf" srcId="{DA2A9044-3B02-4113-9FFB-A8296C81DF90}" destId="{7A008139-AEDD-427C-9BE4-6007461EB9BD}" srcOrd="0" destOrd="0" presId="urn:microsoft.com/office/officeart/2008/layout/VerticalCurvedList"/>
    <dgm:cxn modelId="{50A65A80-3F50-4AA9-88CF-7DCA2CA19618}" type="presParOf" srcId="{7A008139-AEDD-427C-9BE4-6007461EB9BD}" destId="{2DB8D983-D99D-49F8-A536-A03E3A45A249}" srcOrd="0" destOrd="0" presId="urn:microsoft.com/office/officeart/2008/layout/VerticalCurvedList"/>
    <dgm:cxn modelId="{E22A9D62-B131-4F8F-858F-8197B8724DE2}" type="presParOf" srcId="{7A008139-AEDD-427C-9BE4-6007461EB9BD}" destId="{C8867137-2125-4674-B3E0-5F35B0AE2142}" srcOrd="1" destOrd="0" presId="urn:microsoft.com/office/officeart/2008/layout/VerticalCurvedList"/>
    <dgm:cxn modelId="{53C881B4-C0BE-4882-8347-4EEBCD1C7418}" type="presParOf" srcId="{7A008139-AEDD-427C-9BE4-6007461EB9BD}" destId="{BF520C66-F6FD-4249-A3EE-6F7456911211}" srcOrd="2" destOrd="0" presId="urn:microsoft.com/office/officeart/2008/layout/VerticalCurvedList"/>
    <dgm:cxn modelId="{09B156FB-71F5-44BB-9C2C-D32F09692352}" type="presParOf" srcId="{7A008139-AEDD-427C-9BE4-6007461EB9BD}" destId="{AD6B2E02-E4AE-49B0-AA28-8FFCE2D4A7CC}" srcOrd="3" destOrd="0" presId="urn:microsoft.com/office/officeart/2008/layout/VerticalCurvedList"/>
    <dgm:cxn modelId="{D734355D-7363-4121-8797-EA74E1EFCAEA}" type="presParOf" srcId="{DA2A9044-3B02-4113-9FFB-A8296C81DF90}" destId="{C3B7F5A1-546A-442B-BFF4-6CEEAA39B858}" srcOrd="1" destOrd="0" presId="urn:microsoft.com/office/officeart/2008/layout/VerticalCurvedList"/>
    <dgm:cxn modelId="{0F8D600D-F462-4505-A368-C926AF946AD2}" type="presParOf" srcId="{DA2A9044-3B02-4113-9FFB-A8296C81DF90}" destId="{D1B185E7-AA08-4D5E-8777-2EBA04A1F37C}" srcOrd="2" destOrd="0" presId="urn:microsoft.com/office/officeart/2008/layout/VerticalCurvedList"/>
    <dgm:cxn modelId="{56C96FC9-488D-42EF-AA75-C854921E7C03}" type="presParOf" srcId="{D1B185E7-AA08-4D5E-8777-2EBA04A1F37C}" destId="{B799927C-B565-4D4D-9D84-8807D770C4EF}" srcOrd="0" destOrd="0" presId="urn:microsoft.com/office/officeart/2008/layout/VerticalCurvedList"/>
    <dgm:cxn modelId="{5F925CD0-549E-4302-8B86-BE5A28CBE3E1}" type="presParOf" srcId="{DA2A9044-3B02-4113-9FFB-A8296C81DF90}" destId="{F6F05254-D16F-437E-AC26-7F5CC3D046BE}" srcOrd="3" destOrd="0" presId="urn:microsoft.com/office/officeart/2008/layout/VerticalCurvedList"/>
    <dgm:cxn modelId="{B8C9438F-A3F4-4B70-8163-2052C3EE4DCB}" type="presParOf" srcId="{DA2A9044-3B02-4113-9FFB-A8296C81DF90}" destId="{4486FAAB-A74C-4289-8C63-8377D1F8AB0D}" srcOrd="4" destOrd="0" presId="urn:microsoft.com/office/officeart/2008/layout/VerticalCurvedList"/>
    <dgm:cxn modelId="{6B9EC128-943E-4AF6-8C70-B1130DD66D64}" type="presParOf" srcId="{4486FAAB-A74C-4289-8C63-8377D1F8AB0D}" destId="{5DEEDE25-220E-4ACB-8931-585198A7EDB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2FC31A-5709-43C6-A70B-AD72B2CDA694}" type="doc">
      <dgm:prSet loTypeId="urn:microsoft.com/office/officeart/2005/8/layout/hProcess11" loCatId="process" qsTypeId="urn:microsoft.com/office/officeart/2005/8/quickstyle/simple1" qsCatId="simple" csTypeId="urn:microsoft.com/office/officeart/2005/8/colors/colorful4" csCatId="colorful" phldr="1"/>
      <dgm:spPr/>
    </dgm:pt>
    <dgm:pt modelId="{065DD720-8C18-4561-9D77-D054281BA016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Sikap mental yang tidak sehat </a:t>
          </a:r>
          <a:endParaRPr lang="id-ID" sz="2400" dirty="0">
            <a:latin typeface="Montserrat" panose="00000500000000000000" pitchFamily="2" charset="0"/>
          </a:endParaRPr>
        </a:p>
      </dgm:t>
    </dgm:pt>
    <dgm:pt modelId="{F8BF14CF-AA52-4257-B93C-078A6BCD4A1E}" type="parTrans" cxnId="{1D45C6AA-6494-4396-A610-02DF20BA753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4AD09FA-99CC-4126-B65A-DBFA46225853}" type="sibTrans" cxnId="{1D45C6AA-6494-4396-A610-02DF20BA753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D3015F6-EE3E-4E5B-82BD-C61FCB6FE8FF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Pelampiasan rasa kecewa</a:t>
          </a:r>
          <a:endParaRPr lang="id-ID" sz="2400" dirty="0">
            <a:latin typeface="Montserrat" panose="00000500000000000000" pitchFamily="2" charset="0"/>
          </a:endParaRPr>
        </a:p>
      </dgm:t>
    </dgm:pt>
    <dgm:pt modelId="{1063A396-0465-4DC4-927D-796223254142}" type="parTrans" cxnId="{4A5A9443-5363-4274-AD8D-07EBD829DD9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D042C29-EC10-4C03-AD84-03BFE9F378DE}" type="sibTrans" cxnId="{4A5A9443-5363-4274-AD8D-07EBD829DD9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59C8B6E-154D-4187-B1FA-25D03D517F6B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Kegagalan remaja menyerap norma</a:t>
          </a:r>
          <a:endParaRPr lang="id-ID" sz="2400" dirty="0">
            <a:latin typeface="Montserrat" panose="00000500000000000000" pitchFamily="2" charset="0"/>
          </a:endParaRPr>
        </a:p>
      </dgm:t>
    </dgm:pt>
    <dgm:pt modelId="{1D50A840-EF83-416E-9AEB-43F1EF7F95C7}" type="parTrans" cxnId="{92661E52-FCF6-44E2-87C1-57B2FADA671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513886F-A721-4A27-A467-354B1D67B6E1}" type="sibTrans" cxnId="{92661E52-FCF6-44E2-87C1-57B2FADA671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1052021-7263-44DF-A964-DC7E2CA6515B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Perubahan zaman</a:t>
          </a:r>
          <a:endParaRPr lang="id-ID" sz="2400" dirty="0">
            <a:latin typeface="Montserrat" panose="00000500000000000000" pitchFamily="2" charset="0"/>
          </a:endParaRPr>
        </a:p>
      </dgm:t>
    </dgm:pt>
    <dgm:pt modelId="{F075E881-314C-4CDF-94CE-58C18A972067}" type="parTrans" cxnId="{843788F7-711F-4002-A6B6-BA1E50A4D40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8C63E00-C4E3-4E87-8D07-B30A19D15DF0}" type="sibTrans" cxnId="{843788F7-711F-4002-A6B6-BA1E50A4D40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66050DF-C8E1-4833-B985-9AC4AB9FD5DE}" type="pres">
      <dgm:prSet presAssocID="{082FC31A-5709-43C6-A70B-AD72B2CDA694}" presName="Name0" presStyleCnt="0">
        <dgm:presLayoutVars>
          <dgm:dir/>
          <dgm:resizeHandles val="exact"/>
        </dgm:presLayoutVars>
      </dgm:prSet>
      <dgm:spPr/>
    </dgm:pt>
    <dgm:pt modelId="{0700B57B-6DD4-43F8-930E-7BE845C509DA}" type="pres">
      <dgm:prSet presAssocID="{082FC31A-5709-43C6-A70B-AD72B2CDA694}" presName="arrow" presStyleLbl="bgShp" presStyleIdx="0" presStyleCnt="1"/>
      <dgm:spPr/>
    </dgm:pt>
    <dgm:pt modelId="{E6530C9E-37BF-4582-AAD6-6546B134711A}" type="pres">
      <dgm:prSet presAssocID="{082FC31A-5709-43C6-A70B-AD72B2CDA694}" presName="points" presStyleCnt="0"/>
      <dgm:spPr/>
    </dgm:pt>
    <dgm:pt modelId="{1781AF7E-57CE-4C05-8D7B-A64DE96E893B}" type="pres">
      <dgm:prSet presAssocID="{065DD720-8C18-4561-9D77-D054281BA016}" presName="compositeA" presStyleCnt="0"/>
      <dgm:spPr/>
    </dgm:pt>
    <dgm:pt modelId="{F60591D4-2811-4993-8B55-DD0E607F6A74}" type="pres">
      <dgm:prSet presAssocID="{065DD720-8C18-4561-9D77-D054281BA016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417F7CF-D119-4C44-9579-33B664CADBE5}" type="pres">
      <dgm:prSet presAssocID="{065DD720-8C18-4561-9D77-D054281BA016}" presName="circleA" presStyleLbl="node1" presStyleIdx="0" presStyleCnt="4"/>
      <dgm:spPr/>
    </dgm:pt>
    <dgm:pt modelId="{C888A123-2355-4FB4-AB6E-481AE5C3529C}" type="pres">
      <dgm:prSet presAssocID="{065DD720-8C18-4561-9D77-D054281BA016}" presName="spaceA" presStyleCnt="0"/>
      <dgm:spPr/>
    </dgm:pt>
    <dgm:pt modelId="{D610B5FD-730C-417D-BF5A-5F7C0B2511CC}" type="pres">
      <dgm:prSet presAssocID="{14AD09FA-99CC-4126-B65A-DBFA46225853}" presName="space" presStyleCnt="0"/>
      <dgm:spPr/>
    </dgm:pt>
    <dgm:pt modelId="{8A4E06EF-3CB0-4679-9AD9-625ABA224079}" type="pres">
      <dgm:prSet presAssocID="{FD3015F6-EE3E-4E5B-82BD-C61FCB6FE8FF}" presName="compositeB" presStyleCnt="0"/>
      <dgm:spPr/>
    </dgm:pt>
    <dgm:pt modelId="{AD7A8E15-9115-4A19-A3BC-6F7AFF056BD1}" type="pres">
      <dgm:prSet presAssocID="{FD3015F6-EE3E-4E5B-82BD-C61FCB6FE8FF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4C99B0F-BFC3-4EEE-A4B5-4EC4F1AAC0FA}" type="pres">
      <dgm:prSet presAssocID="{FD3015F6-EE3E-4E5B-82BD-C61FCB6FE8FF}" presName="circleB" presStyleLbl="node1" presStyleIdx="1" presStyleCnt="4"/>
      <dgm:spPr/>
    </dgm:pt>
    <dgm:pt modelId="{44A81E8F-2E4B-4C1F-B597-E8B59D53F0DA}" type="pres">
      <dgm:prSet presAssocID="{FD3015F6-EE3E-4E5B-82BD-C61FCB6FE8FF}" presName="spaceB" presStyleCnt="0"/>
      <dgm:spPr/>
    </dgm:pt>
    <dgm:pt modelId="{76A50520-14C6-4E79-B688-E7A45E2AD954}" type="pres">
      <dgm:prSet presAssocID="{5D042C29-EC10-4C03-AD84-03BFE9F378DE}" presName="space" presStyleCnt="0"/>
      <dgm:spPr/>
    </dgm:pt>
    <dgm:pt modelId="{C5036E08-8A8E-45E3-B509-7CC1EC794382}" type="pres">
      <dgm:prSet presAssocID="{059C8B6E-154D-4187-B1FA-25D03D517F6B}" presName="compositeA" presStyleCnt="0"/>
      <dgm:spPr/>
    </dgm:pt>
    <dgm:pt modelId="{15CFD3B8-4854-4BCA-A4A1-C45EE4A2FA45}" type="pres">
      <dgm:prSet presAssocID="{059C8B6E-154D-4187-B1FA-25D03D517F6B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8B1C32-0C6C-4C40-8B0C-C945742CD1AD}" type="pres">
      <dgm:prSet presAssocID="{059C8B6E-154D-4187-B1FA-25D03D517F6B}" presName="circleA" presStyleLbl="node1" presStyleIdx="2" presStyleCnt="4"/>
      <dgm:spPr/>
    </dgm:pt>
    <dgm:pt modelId="{0CC0DB45-E3F0-4FF9-8994-0C5C6B872523}" type="pres">
      <dgm:prSet presAssocID="{059C8B6E-154D-4187-B1FA-25D03D517F6B}" presName="spaceA" presStyleCnt="0"/>
      <dgm:spPr/>
    </dgm:pt>
    <dgm:pt modelId="{A2AF2995-45E8-4026-A7A5-A47FDB6FD543}" type="pres">
      <dgm:prSet presAssocID="{6513886F-A721-4A27-A467-354B1D67B6E1}" presName="space" presStyleCnt="0"/>
      <dgm:spPr/>
    </dgm:pt>
    <dgm:pt modelId="{E0A8CB59-B91D-469B-8876-28D860704C05}" type="pres">
      <dgm:prSet presAssocID="{61052021-7263-44DF-A964-DC7E2CA6515B}" presName="compositeB" presStyleCnt="0"/>
      <dgm:spPr/>
    </dgm:pt>
    <dgm:pt modelId="{5F53DDFF-68C2-4122-AAE1-A23B6B5A7608}" type="pres">
      <dgm:prSet presAssocID="{61052021-7263-44DF-A964-DC7E2CA6515B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B455F0D-EB18-452E-81E3-1A13FB9504A1}" type="pres">
      <dgm:prSet presAssocID="{61052021-7263-44DF-A964-DC7E2CA6515B}" presName="circleB" presStyleLbl="node1" presStyleIdx="3" presStyleCnt="4"/>
      <dgm:spPr/>
    </dgm:pt>
    <dgm:pt modelId="{FB90B187-1DDC-422C-BC94-4A3A8BF3CFD5}" type="pres">
      <dgm:prSet presAssocID="{61052021-7263-44DF-A964-DC7E2CA6515B}" presName="spaceB" presStyleCnt="0"/>
      <dgm:spPr/>
    </dgm:pt>
  </dgm:ptLst>
  <dgm:cxnLst>
    <dgm:cxn modelId="{2E869FC3-78C4-46CC-9AEA-A7ECB3FE502F}" type="presOf" srcId="{065DD720-8C18-4561-9D77-D054281BA016}" destId="{F60591D4-2811-4993-8B55-DD0E607F6A74}" srcOrd="0" destOrd="0" presId="urn:microsoft.com/office/officeart/2005/8/layout/hProcess11"/>
    <dgm:cxn modelId="{96702B42-D292-4D79-948A-889DDC374254}" type="presOf" srcId="{059C8B6E-154D-4187-B1FA-25D03D517F6B}" destId="{15CFD3B8-4854-4BCA-A4A1-C45EE4A2FA45}" srcOrd="0" destOrd="0" presId="urn:microsoft.com/office/officeart/2005/8/layout/hProcess11"/>
    <dgm:cxn modelId="{4A5A9443-5363-4274-AD8D-07EBD829DD9F}" srcId="{082FC31A-5709-43C6-A70B-AD72B2CDA694}" destId="{FD3015F6-EE3E-4E5B-82BD-C61FCB6FE8FF}" srcOrd="1" destOrd="0" parTransId="{1063A396-0465-4DC4-927D-796223254142}" sibTransId="{5D042C29-EC10-4C03-AD84-03BFE9F378DE}"/>
    <dgm:cxn modelId="{2F7056D0-57C3-4603-B514-EC4894E4845D}" type="presOf" srcId="{61052021-7263-44DF-A964-DC7E2CA6515B}" destId="{5F53DDFF-68C2-4122-AAE1-A23B6B5A7608}" srcOrd="0" destOrd="0" presId="urn:microsoft.com/office/officeart/2005/8/layout/hProcess11"/>
    <dgm:cxn modelId="{808C3B08-D08D-4670-95C7-75D65D854789}" type="presOf" srcId="{FD3015F6-EE3E-4E5B-82BD-C61FCB6FE8FF}" destId="{AD7A8E15-9115-4A19-A3BC-6F7AFF056BD1}" srcOrd="0" destOrd="0" presId="urn:microsoft.com/office/officeart/2005/8/layout/hProcess11"/>
    <dgm:cxn modelId="{1D45C6AA-6494-4396-A610-02DF20BA753A}" srcId="{082FC31A-5709-43C6-A70B-AD72B2CDA694}" destId="{065DD720-8C18-4561-9D77-D054281BA016}" srcOrd="0" destOrd="0" parTransId="{F8BF14CF-AA52-4257-B93C-078A6BCD4A1E}" sibTransId="{14AD09FA-99CC-4126-B65A-DBFA46225853}"/>
    <dgm:cxn modelId="{C66115C4-CDB9-4671-8349-55B9972011AF}" type="presOf" srcId="{082FC31A-5709-43C6-A70B-AD72B2CDA694}" destId="{F66050DF-C8E1-4833-B985-9AC4AB9FD5DE}" srcOrd="0" destOrd="0" presId="urn:microsoft.com/office/officeart/2005/8/layout/hProcess11"/>
    <dgm:cxn modelId="{92661E52-FCF6-44E2-87C1-57B2FADA6716}" srcId="{082FC31A-5709-43C6-A70B-AD72B2CDA694}" destId="{059C8B6E-154D-4187-B1FA-25D03D517F6B}" srcOrd="2" destOrd="0" parTransId="{1D50A840-EF83-416E-9AEB-43F1EF7F95C7}" sibTransId="{6513886F-A721-4A27-A467-354B1D67B6E1}"/>
    <dgm:cxn modelId="{843788F7-711F-4002-A6B6-BA1E50A4D40E}" srcId="{082FC31A-5709-43C6-A70B-AD72B2CDA694}" destId="{61052021-7263-44DF-A964-DC7E2CA6515B}" srcOrd="3" destOrd="0" parTransId="{F075E881-314C-4CDF-94CE-58C18A972067}" sibTransId="{C8C63E00-C4E3-4E87-8D07-B30A19D15DF0}"/>
    <dgm:cxn modelId="{190E6879-447A-4A86-AAE6-D35896C3584C}" type="presParOf" srcId="{F66050DF-C8E1-4833-B985-9AC4AB9FD5DE}" destId="{0700B57B-6DD4-43F8-930E-7BE845C509DA}" srcOrd="0" destOrd="0" presId="urn:microsoft.com/office/officeart/2005/8/layout/hProcess11"/>
    <dgm:cxn modelId="{CFDF7580-5A68-479C-84D6-9A1076FCEF65}" type="presParOf" srcId="{F66050DF-C8E1-4833-B985-9AC4AB9FD5DE}" destId="{E6530C9E-37BF-4582-AAD6-6546B134711A}" srcOrd="1" destOrd="0" presId="urn:microsoft.com/office/officeart/2005/8/layout/hProcess11"/>
    <dgm:cxn modelId="{4F3EA8F5-B631-4680-B877-B6A7D9B64AC2}" type="presParOf" srcId="{E6530C9E-37BF-4582-AAD6-6546B134711A}" destId="{1781AF7E-57CE-4C05-8D7B-A64DE96E893B}" srcOrd="0" destOrd="0" presId="urn:microsoft.com/office/officeart/2005/8/layout/hProcess11"/>
    <dgm:cxn modelId="{BCAB2127-4173-4B13-ABDA-879569BC9BC9}" type="presParOf" srcId="{1781AF7E-57CE-4C05-8D7B-A64DE96E893B}" destId="{F60591D4-2811-4993-8B55-DD0E607F6A74}" srcOrd="0" destOrd="0" presId="urn:microsoft.com/office/officeart/2005/8/layout/hProcess11"/>
    <dgm:cxn modelId="{C47C3900-3FF4-4F49-984B-308AFEC7EC38}" type="presParOf" srcId="{1781AF7E-57CE-4C05-8D7B-A64DE96E893B}" destId="{3417F7CF-D119-4C44-9579-33B664CADBE5}" srcOrd="1" destOrd="0" presId="urn:microsoft.com/office/officeart/2005/8/layout/hProcess11"/>
    <dgm:cxn modelId="{A620833B-0C98-42D9-A803-0DC9C975E5B4}" type="presParOf" srcId="{1781AF7E-57CE-4C05-8D7B-A64DE96E893B}" destId="{C888A123-2355-4FB4-AB6E-481AE5C3529C}" srcOrd="2" destOrd="0" presId="urn:microsoft.com/office/officeart/2005/8/layout/hProcess11"/>
    <dgm:cxn modelId="{5AEAFDAC-107D-4DF0-B39C-85C53A9A63BF}" type="presParOf" srcId="{E6530C9E-37BF-4582-AAD6-6546B134711A}" destId="{D610B5FD-730C-417D-BF5A-5F7C0B2511CC}" srcOrd="1" destOrd="0" presId="urn:microsoft.com/office/officeart/2005/8/layout/hProcess11"/>
    <dgm:cxn modelId="{816E6478-D35A-4975-A2A5-F0DFDF671DDC}" type="presParOf" srcId="{E6530C9E-37BF-4582-AAD6-6546B134711A}" destId="{8A4E06EF-3CB0-4679-9AD9-625ABA224079}" srcOrd="2" destOrd="0" presId="urn:microsoft.com/office/officeart/2005/8/layout/hProcess11"/>
    <dgm:cxn modelId="{12710F37-54D5-49F0-8267-C8C2D9776C2D}" type="presParOf" srcId="{8A4E06EF-3CB0-4679-9AD9-625ABA224079}" destId="{AD7A8E15-9115-4A19-A3BC-6F7AFF056BD1}" srcOrd="0" destOrd="0" presId="urn:microsoft.com/office/officeart/2005/8/layout/hProcess11"/>
    <dgm:cxn modelId="{580DF0A4-6671-4907-ADF1-C71491B91C23}" type="presParOf" srcId="{8A4E06EF-3CB0-4679-9AD9-625ABA224079}" destId="{F4C99B0F-BFC3-4EEE-A4B5-4EC4F1AAC0FA}" srcOrd="1" destOrd="0" presId="urn:microsoft.com/office/officeart/2005/8/layout/hProcess11"/>
    <dgm:cxn modelId="{202D7CA2-F4AB-4C86-8AC3-BC3959997FE3}" type="presParOf" srcId="{8A4E06EF-3CB0-4679-9AD9-625ABA224079}" destId="{44A81E8F-2E4B-4C1F-B597-E8B59D53F0DA}" srcOrd="2" destOrd="0" presId="urn:microsoft.com/office/officeart/2005/8/layout/hProcess11"/>
    <dgm:cxn modelId="{A5F9EDD9-DAA5-4A42-A856-8E34200902EC}" type="presParOf" srcId="{E6530C9E-37BF-4582-AAD6-6546B134711A}" destId="{76A50520-14C6-4E79-B688-E7A45E2AD954}" srcOrd="3" destOrd="0" presId="urn:microsoft.com/office/officeart/2005/8/layout/hProcess11"/>
    <dgm:cxn modelId="{B5CBCB31-B3D2-48FB-8C03-B24863BE786C}" type="presParOf" srcId="{E6530C9E-37BF-4582-AAD6-6546B134711A}" destId="{C5036E08-8A8E-45E3-B509-7CC1EC794382}" srcOrd="4" destOrd="0" presId="urn:microsoft.com/office/officeart/2005/8/layout/hProcess11"/>
    <dgm:cxn modelId="{1D60B95F-3994-4559-A07F-89550D53138D}" type="presParOf" srcId="{C5036E08-8A8E-45E3-B509-7CC1EC794382}" destId="{15CFD3B8-4854-4BCA-A4A1-C45EE4A2FA45}" srcOrd="0" destOrd="0" presId="urn:microsoft.com/office/officeart/2005/8/layout/hProcess11"/>
    <dgm:cxn modelId="{BF0D4079-D8F7-4B88-A25E-EC0747AB01E7}" type="presParOf" srcId="{C5036E08-8A8E-45E3-B509-7CC1EC794382}" destId="{918B1C32-0C6C-4C40-8B0C-C945742CD1AD}" srcOrd="1" destOrd="0" presId="urn:microsoft.com/office/officeart/2005/8/layout/hProcess11"/>
    <dgm:cxn modelId="{0CA12AAD-BEAE-4186-96B5-8223EE3AE29D}" type="presParOf" srcId="{C5036E08-8A8E-45E3-B509-7CC1EC794382}" destId="{0CC0DB45-E3F0-4FF9-8994-0C5C6B872523}" srcOrd="2" destOrd="0" presId="urn:microsoft.com/office/officeart/2005/8/layout/hProcess11"/>
    <dgm:cxn modelId="{59392115-8C5E-418F-AA8A-1EB870AB6579}" type="presParOf" srcId="{E6530C9E-37BF-4582-AAD6-6546B134711A}" destId="{A2AF2995-45E8-4026-A7A5-A47FDB6FD543}" srcOrd="5" destOrd="0" presId="urn:microsoft.com/office/officeart/2005/8/layout/hProcess11"/>
    <dgm:cxn modelId="{CBC774C5-4E3C-41A2-80CF-5E99D5B82510}" type="presParOf" srcId="{E6530C9E-37BF-4582-AAD6-6546B134711A}" destId="{E0A8CB59-B91D-469B-8876-28D860704C05}" srcOrd="6" destOrd="0" presId="urn:microsoft.com/office/officeart/2005/8/layout/hProcess11"/>
    <dgm:cxn modelId="{C575538F-E6F4-49F3-A1DF-7F170CB1FEEF}" type="presParOf" srcId="{E0A8CB59-B91D-469B-8876-28D860704C05}" destId="{5F53DDFF-68C2-4122-AAE1-A23B6B5A7608}" srcOrd="0" destOrd="0" presId="urn:microsoft.com/office/officeart/2005/8/layout/hProcess11"/>
    <dgm:cxn modelId="{61C7D182-1C2E-43B5-91FE-71BDFA556232}" type="presParOf" srcId="{E0A8CB59-B91D-469B-8876-28D860704C05}" destId="{3B455F0D-EB18-452E-81E3-1A13FB9504A1}" srcOrd="1" destOrd="0" presId="urn:microsoft.com/office/officeart/2005/8/layout/hProcess11"/>
    <dgm:cxn modelId="{DD1D53CF-D071-41D5-8923-EB609D142EAC}" type="presParOf" srcId="{E0A8CB59-B91D-469B-8876-28D860704C05}" destId="{FB90B187-1DDC-422C-BC94-4A3A8BF3CFD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7AF106-FD82-40E8-91A1-418028BC1573}">
      <dsp:nvSpPr>
        <dsp:cNvPr id="0" name=""/>
        <dsp:cNvSpPr/>
      </dsp:nvSpPr>
      <dsp:spPr>
        <a:xfrm>
          <a:off x="-6748263" y="-1032713"/>
          <a:ext cx="8038176" cy="8038176"/>
        </a:xfrm>
        <a:prstGeom prst="blockArc">
          <a:avLst>
            <a:gd name="adj1" fmla="val 18900000"/>
            <a:gd name="adj2" fmla="val 2700000"/>
            <a:gd name="adj3" fmla="val 269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1A40C5-F245-46DC-9B57-E1855ECD430A}">
      <dsp:nvSpPr>
        <dsp:cNvPr id="0" name=""/>
        <dsp:cNvSpPr/>
      </dsp:nvSpPr>
      <dsp:spPr>
        <a:xfrm>
          <a:off x="418988" y="271521"/>
          <a:ext cx="6561759" cy="5428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Masa yang penting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418988" y="271521"/>
        <a:ext cx="6561759" cy="542803"/>
      </dsp:txXfrm>
    </dsp:sp>
    <dsp:sp modelId="{EDA0B6C7-60E3-407D-AA5E-3ED1859AD1C8}">
      <dsp:nvSpPr>
        <dsp:cNvPr id="0" name=""/>
        <dsp:cNvSpPr/>
      </dsp:nvSpPr>
      <dsp:spPr>
        <a:xfrm>
          <a:off x="79736" y="203670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6A2EF-41B0-4EA2-A994-5CA377CAD530}">
      <dsp:nvSpPr>
        <dsp:cNvPr id="0" name=""/>
        <dsp:cNvSpPr/>
      </dsp:nvSpPr>
      <dsp:spPr>
        <a:xfrm>
          <a:off x="910545" y="1086204"/>
          <a:ext cx="6070202" cy="542803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Masa transisi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910545" y="1086204"/>
        <a:ext cx="6070202" cy="542803"/>
      </dsp:txXfrm>
    </dsp:sp>
    <dsp:sp modelId="{688E5EDE-51A5-4344-8CB0-1E6278B28571}">
      <dsp:nvSpPr>
        <dsp:cNvPr id="0" name=""/>
        <dsp:cNvSpPr/>
      </dsp:nvSpPr>
      <dsp:spPr>
        <a:xfrm>
          <a:off x="571293" y="1018353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2F0AF-F81C-4977-A0CF-FC648F061144}">
      <dsp:nvSpPr>
        <dsp:cNvPr id="0" name=""/>
        <dsp:cNvSpPr/>
      </dsp:nvSpPr>
      <dsp:spPr>
        <a:xfrm>
          <a:off x="1179916" y="1900290"/>
          <a:ext cx="5800831" cy="5428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Masa bermasalah</a:t>
          </a:r>
          <a:endParaRPr lang="id-ID" sz="2400" i="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79916" y="1900290"/>
        <a:ext cx="5800831" cy="542803"/>
      </dsp:txXfrm>
    </dsp:sp>
    <dsp:sp modelId="{C7934E9F-CF19-45EB-A067-51A60F731CC1}">
      <dsp:nvSpPr>
        <dsp:cNvPr id="0" name=""/>
        <dsp:cNvSpPr/>
      </dsp:nvSpPr>
      <dsp:spPr>
        <a:xfrm>
          <a:off x="840664" y="1832439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2AD9B5-5059-47B8-B6FB-D6D5767BC771}">
      <dsp:nvSpPr>
        <dsp:cNvPr id="0" name=""/>
        <dsp:cNvSpPr/>
      </dsp:nvSpPr>
      <dsp:spPr>
        <a:xfrm>
          <a:off x="1265924" y="2714973"/>
          <a:ext cx="5714823" cy="54280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Masa pencarian identitas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1265924" y="2714973"/>
        <a:ext cx="5714823" cy="542803"/>
      </dsp:txXfrm>
    </dsp:sp>
    <dsp:sp modelId="{B55615EB-63C1-405D-BB25-A9D5E25CF1B4}">
      <dsp:nvSpPr>
        <dsp:cNvPr id="0" name=""/>
        <dsp:cNvSpPr/>
      </dsp:nvSpPr>
      <dsp:spPr>
        <a:xfrm>
          <a:off x="926672" y="2647122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267111-F208-4B79-9AFD-9CC5760271B8}">
      <dsp:nvSpPr>
        <dsp:cNvPr id="0" name=""/>
        <dsp:cNvSpPr/>
      </dsp:nvSpPr>
      <dsp:spPr>
        <a:xfrm>
          <a:off x="1179916" y="3529656"/>
          <a:ext cx="5800831" cy="5428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Masa munculnya ketakutan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1179916" y="3529656"/>
        <a:ext cx="5800831" cy="542803"/>
      </dsp:txXfrm>
    </dsp:sp>
    <dsp:sp modelId="{F0E1AF2C-F086-4220-BF27-506C88CE130F}">
      <dsp:nvSpPr>
        <dsp:cNvPr id="0" name=""/>
        <dsp:cNvSpPr/>
      </dsp:nvSpPr>
      <dsp:spPr>
        <a:xfrm>
          <a:off x="840664" y="3461805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797ED-DD7B-4025-AF51-F42FBB1E1842}">
      <dsp:nvSpPr>
        <dsp:cNvPr id="0" name=""/>
        <dsp:cNvSpPr/>
      </dsp:nvSpPr>
      <dsp:spPr>
        <a:xfrm>
          <a:off x="910545" y="4343742"/>
          <a:ext cx="6070202" cy="5428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Masa yang tidak realistis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910545" y="4343742"/>
        <a:ext cx="6070202" cy="542803"/>
      </dsp:txXfrm>
    </dsp:sp>
    <dsp:sp modelId="{7F224BD5-337B-48CF-BE21-9B01D74A2E7E}">
      <dsp:nvSpPr>
        <dsp:cNvPr id="0" name=""/>
        <dsp:cNvSpPr/>
      </dsp:nvSpPr>
      <dsp:spPr>
        <a:xfrm>
          <a:off x="571293" y="4275891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A50AC1-70C3-401A-82BB-7CD23FF7ECA7}">
      <dsp:nvSpPr>
        <dsp:cNvPr id="0" name=""/>
        <dsp:cNvSpPr/>
      </dsp:nvSpPr>
      <dsp:spPr>
        <a:xfrm>
          <a:off x="418988" y="5158425"/>
          <a:ext cx="6561759" cy="542803"/>
        </a:xfrm>
        <a:prstGeom prst="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Masa menuju masa dewasa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418988" y="5158425"/>
        <a:ext cx="6561759" cy="542803"/>
      </dsp:txXfrm>
    </dsp:sp>
    <dsp:sp modelId="{33E4F89D-71CB-479F-8560-BC663F4324F7}">
      <dsp:nvSpPr>
        <dsp:cNvPr id="0" name=""/>
        <dsp:cNvSpPr/>
      </dsp:nvSpPr>
      <dsp:spPr>
        <a:xfrm>
          <a:off x="79736" y="5090574"/>
          <a:ext cx="678504" cy="6785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9888D-45FE-4467-A0D6-38805E56CA3B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2350A-CB07-4ECD-A95A-114D5F8A75F0}">
      <dsp:nvSpPr>
        <dsp:cNvPr id="0" name=""/>
        <dsp:cNvSpPr/>
      </dsp:nvSpPr>
      <dsp:spPr>
        <a:xfrm>
          <a:off x="752110" y="541866"/>
          <a:ext cx="7301111" cy="10837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0960" rIns="60960" bIns="6096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smtClean="0">
              <a:latin typeface="Montserrat" panose="00000500000000000000" pitchFamily="2" charset="0"/>
            </a:rPr>
            <a:t>Menimbulkan perilaku munafik dalam masyarakat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52110" y="541866"/>
        <a:ext cx="7301111" cy="1083733"/>
      </dsp:txXfrm>
    </dsp:sp>
    <dsp:sp modelId="{FBA51862-1F6C-4999-955E-A92DE2650FF7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7AABDC-17D6-4947-91F5-0638AAF52A0F}">
      <dsp:nvSpPr>
        <dsp:cNvPr id="0" name=""/>
        <dsp:cNvSpPr/>
      </dsp:nvSpPr>
      <dsp:spPr>
        <a:xfrm>
          <a:off x="1146048" y="2167466"/>
          <a:ext cx="6907174" cy="10837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0960" rIns="60960" bIns="6096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Banyak mengalami tekanan mental dan emosi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46048" y="2167466"/>
        <a:ext cx="6907174" cy="1083733"/>
      </dsp:txXfrm>
    </dsp:sp>
    <dsp:sp modelId="{DAFF52B8-9E48-4027-9C5B-7171C30759D9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8457A-0665-4698-A1B3-DA875BAFD03A}">
      <dsp:nvSpPr>
        <dsp:cNvPr id="0" name=""/>
        <dsp:cNvSpPr/>
      </dsp:nvSpPr>
      <dsp:spPr>
        <a:xfrm>
          <a:off x="752110" y="3793066"/>
          <a:ext cx="7301111" cy="10837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0960" rIns="60960" bIns="6096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Terjerat dalam pesta napza (narkotika, psikotropika, dan</a:t>
          </a: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 </a:t>
          </a:r>
          <a:r>
            <a:rPr lang="sv-SE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zat adiktif lainnya)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752110" y="3793066"/>
        <a:ext cx="7301111" cy="1083733"/>
      </dsp:txXfrm>
    </dsp:sp>
    <dsp:sp modelId="{BF89A92B-F6A7-4A37-9B30-816608DBF83B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A0A04D-09BC-422D-B63A-63C36F35D8BE}">
      <dsp:nvSpPr>
        <dsp:cNvPr id="0" name=""/>
        <dsp:cNvSpPr/>
      </dsp:nvSpPr>
      <dsp:spPr>
        <a:xfrm>
          <a:off x="0" y="551892"/>
          <a:ext cx="7056191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ACF8F5-32AB-4830-833E-C7B607167629}">
      <dsp:nvSpPr>
        <dsp:cNvPr id="0" name=""/>
        <dsp:cNvSpPr/>
      </dsp:nvSpPr>
      <dsp:spPr>
        <a:xfrm>
          <a:off x="352809" y="35292"/>
          <a:ext cx="4939333" cy="10332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5" tIns="0" rIns="18669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Terjerumus narkoba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403246" y="85729"/>
        <a:ext cx="4838459" cy="932326"/>
      </dsp:txXfrm>
    </dsp:sp>
    <dsp:sp modelId="{F6D4D081-991C-4EF8-9831-7BFE5B9B62D6}">
      <dsp:nvSpPr>
        <dsp:cNvPr id="0" name=""/>
        <dsp:cNvSpPr/>
      </dsp:nvSpPr>
      <dsp:spPr>
        <a:xfrm>
          <a:off x="0" y="2139492"/>
          <a:ext cx="7056191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EF7041-1965-4176-8B44-0E74F2F151A2}">
      <dsp:nvSpPr>
        <dsp:cNvPr id="0" name=""/>
        <dsp:cNvSpPr/>
      </dsp:nvSpPr>
      <dsp:spPr>
        <a:xfrm>
          <a:off x="352809" y="1622892"/>
          <a:ext cx="4939333" cy="1033200"/>
        </a:xfrm>
        <a:prstGeom prst="roundRect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5" tIns="0" rIns="18669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Tawuran remaja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403246" y="1673329"/>
        <a:ext cx="4838459" cy="932326"/>
      </dsp:txXfrm>
    </dsp:sp>
    <dsp:sp modelId="{617F2132-1E1B-4E6D-96AC-15014ABA5F32}">
      <dsp:nvSpPr>
        <dsp:cNvPr id="0" name=""/>
        <dsp:cNvSpPr/>
      </dsp:nvSpPr>
      <dsp:spPr>
        <a:xfrm>
          <a:off x="0" y="3727092"/>
          <a:ext cx="7056191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77DB60-9FBD-4EA4-988C-20E4A112B4DB}">
      <dsp:nvSpPr>
        <dsp:cNvPr id="0" name=""/>
        <dsp:cNvSpPr/>
      </dsp:nvSpPr>
      <dsp:spPr>
        <a:xfrm>
          <a:off x="352809" y="3210492"/>
          <a:ext cx="4939333" cy="1033200"/>
        </a:xfrm>
        <a:prstGeom prst="roundRec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5" tIns="0" rIns="18669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b="0" i="0" kern="1200" dirty="0" smtClean="0">
              <a:latin typeface="Montserrat" panose="00000500000000000000" pitchFamily="2" charset="0"/>
            </a:rPr>
            <a:t>Kecanduan minuman keras dan rokok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03246" y="3260929"/>
        <a:ext cx="4838459" cy="93232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A637A-0A11-45E0-B8D1-66C2E637941D}">
      <dsp:nvSpPr>
        <dsp:cNvPr id="0" name=""/>
        <dsp:cNvSpPr/>
      </dsp:nvSpPr>
      <dsp:spPr>
        <a:xfrm>
          <a:off x="0" y="51520"/>
          <a:ext cx="10509815" cy="1393195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latin typeface="Montserrat" panose="00000500000000000000" pitchFamily="2" charset="0"/>
            </a:rPr>
            <a:t>Hal-hal yang harus dihindari dalam pergaulan tidak sehat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0" y="51520"/>
        <a:ext cx="10509815" cy="1393195"/>
      </dsp:txXfrm>
    </dsp:sp>
    <dsp:sp modelId="{AFD729B7-7F2B-4F91-AC72-167CC8E848B4}">
      <dsp:nvSpPr>
        <dsp:cNvPr id="0" name=""/>
        <dsp:cNvSpPr/>
      </dsp:nvSpPr>
      <dsp:spPr>
        <a:xfrm>
          <a:off x="2795" y="1393195"/>
          <a:ext cx="1988551" cy="29257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/>
            <a:t>Menjalin komunikasi yang baik dengan anak.</a:t>
          </a:r>
          <a:r>
            <a:rPr lang="sv-SE" sz="2400" kern="1200" dirty="0" smtClean="0"/>
            <a:t/>
          </a:r>
          <a:br>
            <a:rPr lang="sv-SE" sz="2400" kern="1200" dirty="0" smtClean="0"/>
          </a:br>
          <a:endParaRPr lang="id-ID" sz="2400" kern="1200" dirty="0">
            <a:latin typeface="Montserrat" panose="00000500000000000000" pitchFamily="2" charset="0"/>
          </a:endParaRPr>
        </a:p>
      </dsp:txBody>
      <dsp:txXfrm>
        <a:off x="2795" y="1393195"/>
        <a:ext cx="1988551" cy="2925711"/>
      </dsp:txXfrm>
    </dsp:sp>
    <dsp:sp modelId="{7053429A-56CF-48A2-ABEF-1F86B34FF0E1}">
      <dsp:nvSpPr>
        <dsp:cNvPr id="0" name=""/>
        <dsp:cNvSpPr/>
      </dsp:nvSpPr>
      <dsp:spPr>
        <a:xfrm>
          <a:off x="1991346" y="1393195"/>
          <a:ext cx="1988551" cy="29257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/>
            <a:t>Awasi pergaulan anak sehari hari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991346" y="1393195"/>
        <a:ext cx="1988551" cy="2925711"/>
      </dsp:txXfrm>
    </dsp:sp>
    <dsp:sp modelId="{97594BC7-C643-4C42-AFF9-66F0D9857D16}">
      <dsp:nvSpPr>
        <dsp:cNvPr id="0" name=""/>
        <dsp:cNvSpPr/>
      </dsp:nvSpPr>
      <dsp:spPr>
        <a:xfrm>
          <a:off x="3979898" y="1393195"/>
          <a:ext cx="1988551" cy="29257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/>
            <a:t>Edukasi seks sejak dini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979898" y="1393195"/>
        <a:ext cx="1988551" cy="2925711"/>
      </dsp:txXfrm>
    </dsp:sp>
    <dsp:sp modelId="{9B2FF2B2-CE91-40EC-8A00-FA45EFAEFEA6}">
      <dsp:nvSpPr>
        <dsp:cNvPr id="0" name=""/>
        <dsp:cNvSpPr/>
      </dsp:nvSpPr>
      <dsp:spPr>
        <a:xfrm>
          <a:off x="5968449" y="1393195"/>
          <a:ext cx="2550018" cy="29257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/>
            <a:t>Mendorong anak mengembangkan minat dan bakat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968449" y="1393195"/>
        <a:ext cx="2550018" cy="2925711"/>
      </dsp:txXfrm>
    </dsp:sp>
    <dsp:sp modelId="{702F5AF6-3F93-4474-8447-EAD019B6AEB8}">
      <dsp:nvSpPr>
        <dsp:cNvPr id="0" name=""/>
        <dsp:cNvSpPr/>
      </dsp:nvSpPr>
      <dsp:spPr>
        <a:xfrm>
          <a:off x="8518468" y="1393195"/>
          <a:ext cx="1988551" cy="29257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/>
            <a:t>Buat aturan di rumah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8518468" y="1393195"/>
        <a:ext cx="1988551" cy="2925711"/>
      </dsp:txXfrm>
    </dsp:sp>
    <dsp:sp modelId="{315FCC79-DE22-4BB4-AADD-E6A04EF78198}">
      <dsp:nvSpPr>
        <dsp:cNvPr id="0" name=""/>
        <dsp:cNvSpPr/>
      </dsp:nvSpPr>
      <dsp:spPr>
        <a:xfrm>
          <a:off x="0" y="4318906"/>
          <a:ext cx="10509815" cy="325079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7C2F86-D80E-4424-AF64-14EED1AA3C8F}">
      <dsp:nvSpPr>
        <dsp:cNvPr id="0" name=""/>
        <dsp:cNvSpPr/>
      </dsp:nvSpPr>
      <dsp:spPr>
        <a:xfrm>
          <a:off x="-6694502" y="-1024522"/>
          <a:ext cx="7974173" cy="7974173"/>
        </a:xfrm>
        <a:prstGeom prst="blockArc">
          <a:avLst>
            <a:gd name="adj1" fmla="val 18900000"/>
            <a:gd name="adj2" fmla="val 2700000"/>
            <a:gd name="adj3" fmla="val 271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BE36C1-CC3A-4E9A-B034-85089E7D3829}">
      <dsp:nvSpPr>
        <dsp:cNvPr id="0" name=""/>
        <dsp:cNvSpPr/>
      </dsp:nvSpPr>
      <dsp:spPr>
        <a:xfrm>
          <a:off x="415647" y="269356"/>
          <a:ext cx="9347572" cy="5384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Mengetahui bahaya pergaulan bebas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415647" y="269356"/>
        <a:ext cx="9347572" cy="538475"/>
      </dsp:txXfrm>
    </dsp:sp>
    <dsp:sp modelId="{B71FD93B-502A-46A3-8E92-C194B719F528}">
      <dsp:nvSpPr>
        <dsp:cNvPr id="0" name=""/>
        <dsp:cNvSpPr/>
      </dsp:nvSpPr>
      <dsp:spPr>
        <a:xfrm>
          <a:off x="79100" y="202046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447C8-8FB1-4BCE-BE79-6F26775478FF}">
      <dsp:nvSpPr>
        <dsp:cNvPr id="0" name=""/>
        <dsp:cNvSpPr/>
      </dsp:nvSpPr>
      <dsp:spPr>
        <a:xfrm>
          <a:off x="903285" y="1077543"/>
          <a:ext cx="8859934" cy="538475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Melakukan kegiatan positif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903285" y="1077543"/>
        <a:ext cx="8859934" cy="538475"/>
      </dsp:txXfrm>
    </dsp:sp>
    <dsp:sp modelId="{AE9CBFC3-1C0F-4AE5-A411-0997F3FA3581}">
      <dsp:nvSpPr>
        <dsp:cNvPr id="0" name=""/>
        <dsp:cNvSpPr/>
      </dsp:nvSpPr>
      <dsp:spPr>
        <a:xfrm>
          <a:off x="566738" y="1010234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3F0799-FB65-4A74-B592-2C656EFD26F0}">
      <dsp:nvSpPr>
        <dsp:cNvPr id="0" name=""/>
        <dsp:cNvSpPr/>
      </dsp:nvSpPr>
      <dsp:spPr>
        <a:xfrm>
          <a:off x="1170509" y="1885139"/>
          <a:ext cx="8592711" cy="5384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Berani menolak</a:t>
          </a:r>
          <a:endParaRPr lang="id-ID" sz="2400" i="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70509" y="1885139"/>
        <a:ext cx="8592711" cy="538475"/>
      </dsp:txXfrm>
    </dsp:sp>
    <dsp:sp modelId="{427A4B39-65E2-4E0A-88E4-7F77F0D5C35F}">
      <dsp:nvSpPr>
        <dsp:cNvPr id="0" name=""/>
        <dsp:cNvSpPr/>
      </dsp:nvSpPr>
      <dsp:spPr>
        <a:xfrm>
          <a:off x="833961" y="1817829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19C6D4-30DB-4E3B-95DE-10352D8BC59F}">
      <dsp:nvSpPr>
        <dsp:cNvPr id="0" name=""/>
        <dsp:cNvSpPr/>
      </dsp:nvSpPr>
      <dsp:spPr>
        <a:xfrm>
          <a:off x="1255831" y="2693326"/>
          <a:ext cx="8507389" cy="5384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Memperkuat pendidikan agama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1255831" y="2693326"/>
        <a:ext cx="8507389" cy="538475"/>
      </dsp:txXfrm>
    </dsp:sp>
    <dsp:sp modelId="{ACDFC44D-1CF2-4E4B-A939-B4E3D7444E2E}">
      <dsp:nvSpPr>
        <dsp:cNvPr id="0" name=""/>
        <dsp:cNvSpPr/>
      </dsp:nvSpPr>
      <dsp:spPr>
        <a:xfrm>
          <a:off x="919283" y="2626017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3D9E6F-7ED3-42CB-8490-08899434AB72}">
      <dsp:nvSpPr>
        <dsp:cNvPr id="0" name=""/>
        <dsp:cNvSpPr/>
      </dsp:nvSpPr>
      <dsp:spPr>
        <a:xfrm>
          <a:off x="1170509" y="3501514"/>
          <a:ext cx="8592711" cy="5384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Memilih teman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1170509" y="3501514"/>
        <a:ext cx="8592711" cy="538475"/>
      </dsp:txXfrm>
    </dsp:sp>
    <dsp:sp modelId="{4B480BDE-1213-456A-8B44-55EE88E5D0B4}">
      <dsp:nvSpPr>
        <dsp:cNvPr id="0" name=""/>
        <dsp:cNvSpPr/>
      </dsp:nvSpPr>
      <dsp:spPr>
        <a:xfrm>
          <a:off x="833961" y="3434204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FD79FE-1B19-4C2E-9351-303599CC0E01}">
      <dsp:nvSpPr>
        <dsp:cNvPr id="0" name=""/>
        <dsp:cNvSpPr/>
      </dsp:nvSpPr>
      <dsp:spPr>
        <a:xfrm>
          <a:off x="903285" y="4309109"/>
          <a:ext cx="8859934" cy="5384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>
              <a:latin typeface="Montserrat" panose="00000500000000000000" pitchFamily="2" charset="0"/>
            </a:rPr>
            <a:t>Mempererat hubungan orang tua dan anak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903285" y="4309109"/>
        <a:ext cx="8859934" cy="538475"/>
      </dsp:txXfrm>
    </dsp:sp>
    <dsp:sp modelId="{50FAE14F-9F7E-4983-986F-B2A23F774204}">
      <dsp:nvSpPr>
        <dsp:cNvPr id="0" name=""/>
        <dsp:cNvSpPr/>
      </dsp:nvSpPr>
      <dsp:spPr>
        <a:xfrm>
          <a:off x="566738" y="4241799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3B83E8-589B-4947-AF74-EA656780F767}">
      <dsp:nvSpPr>
        <dsp:cNvPr id="0" name=""/>
        <dsp:cNvSpPr/>
      </dsp:nvSpPr>
      <dsp:spPr>
        <a:xfrm>
          <a:off x="415647" y="5117296"/>
          <a:ext cx="9347572" cy="538475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741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Memberikan pendidikan seks pada anak dan remaja</a:t>
          </a:r>
          <a:endParaRPr lang="id-ID" sz="2400" i="0" kern="1200" dirty="0">
            <a:latin typeface="Montserrat" panose="00000500000000000000" pitchFamily="2" charset="0"/>
          </a:endParaRPr>
        </a:p>
      </dsp:txBody>
      <dsp:txXfrm>
        <a:off x="415647" y="5117296"/>
        <a:ext cx="9347572" cy="538475"/>
      </dsp:txXfrm>
    </dsp:sp>
    <dsp:sp modelId="{AC05A5C1-C63B-435F-AFCE-DFE7331F3E68}">
      <dsp:nvSpPr>
        <dsp:cNvPr id="0" name=""/>
        <dsp:cNvSpPr/>
      </dsp:nvSpPr>
      <dsp:spPr>
        <a:xfrm>
          <a:off x="79100" y="5049987"/>
          <a:ext cx="673094" cy="67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8C87A-531F-4E09-AC95-AE8AAF9C4D4A}">
      <dsp:nvSpPr>
        <dsp:cNvPr id="0" name=""/>
        <dsp:cNvSpPr/>
      </dsp:nvSpPr>
      <dsp:spPr>
        <a:xfrm>
          <a:off x="2083877" y="2709333"/>
          <a:ext cx="674064" cy="6422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7032" y="0"/>
              </a:lnTo>
              <a:lnTo>
                <a:pt x="337032" y="642210"/>
              </a:lnTo>
              <a:lnTo>
                <a:pt x="674064" y="64221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>
            <a:latin typeface="Montserrat" panose="00000500000000000000" pitchFamily="2" charset="0"/>
          </a:endParaRPr>
        </a:p>
      </dsp:txBody>
      <dsp:txXfrm>
        <a:off x="2397633" y="3007163"/>
        <a:ext cx="46550" cy="46550"/>
      </dsp:txXfrm>
    </dsp:sp>
    <dsp:sp modelId="{C8F7FBEB-8583-4098-AB40-1023C15B4CCC}">
      <dsp:nvSpPr>
        <dsp:cNvPr id="0" name=""/>
        <dsp:cNvSpPr/>
      </dsp:nvSpPr>
      <dsp:spPr>
        <a:xfrm>
          <a:off x="2083877" y="2067122"/>
          <a:ext cx="674064" cy="642210"/>
        </a:xfrm>
        <a:custGeom>
          <a:avLst/>
          <a:gdLst/>
          <a:ahLst/>
          <a:cxnLst/>
          <a:rect l="0" t="0" r="0" b="0"/>
          <a:pathLst>
            <a:path>
              <a:moveTo>
                <a:pt x="0" y="642210"/>
              </a:moveTo>
              <a:lnTo>
                <a:pt x="337032" y="642210"/>
              </a:lnTo>
              <a:lnTo>
                <a:pt x="337032" y="0"/>
              </a:lnTo>
              <a:lnTo>
                <a:pt x="674064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>
            <a:latin typeface="Montserrat" panose="00000500000000000000" pitchFamily="2" charset="0"/>
          </a:endParaRPr>
        </a:p>
      </dsp:txBody>
      <dsp:txXfrm>
        <a:off x="2397633" y="2364952"/>
        <a:ext cx="46550" cy="46550"/>
      </dsp:txXfrm>
    </dsp:sp>
    <dsp:sp modelId="{9FF004FC-E078-4CA1-8508-3586E2092FA5}">
      <dsp:nvSpPr>
        <dsp:cNvPr id="0" name=""/>
        <dsp:cNvSpPr/>
      </dsp:nvSpPr>
      <dsp:spPr>
        <a:xfrm rot="16200000">
          <a:off x="-1133935" y="2195565"/>
          <a:ext cx="5408088" cy="102753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Karakteristik perilaku dan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 </a:t>
          </a: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masaremaja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-1133935" y="2195565"/>
        <a:ext cx="5408088" cy="1027536"/>
      </dsp:txXfrm>
    </dsp:sp>
    <dsp:sp modelId="{77BBD7F1-798E-4F6B-8581-8EBC59FCE26A}">
      <dsp:nvSpPr>
        <dsp:cNvPr id="0" name=""/>
        <dsp:cNvSpPr/>
      </dsp:nvSpPr>
      <dsp:spPr>
        <a:xfrm>
          <a:off x="2757941" y="1553354"/>
          <a:ext cx="5091644" cy="102753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Remaja </a:t>
          </a:r>
          <a:r>
            <a:rPr lang="da-DK" sz="2400" b="0" i="0" kern="1200" dirty="0" smtClean="0">
              <a:latin typeface="Montserrat" panose="00000500000000000000" pitchFamily="2" charset="0"/>
            </a:rPr>
            <a:t>awal (11–13 sampai dengan 14–15 tahun)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757941" y="1553354"/>
        <a:ext cx="5091644" cy="1027536"/>
      </dsp:txXfrm>
    </dsp:sp>
    <dsp:sp modelId="{01DCD3EA-6079-4667-83A7-B680540A1D07}">
      <dsp:nvSpPr>
        <dsp:cNvPr id="0" name=""/>
        <dsp:cNvSpPr/>
      </dsp:nvSpPr>
      <dsp:spPr>
        <a:xfrm>
          <a:off x="2757941" y="2837775"/>
          <a:ext cx="5358338" cy="102753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Remaja akhir (14–16 sampai dengan 18–20 tahun)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757941" y="2837775"/>
        <a:ext cx="5358338" cy="10275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93992-9519-486A-A5D4-9C2F68E7F01B}">
      <dsp:nvSpPr>
        <dsp:cNvPr id="0" name=""/>
        <dsp:cNvSpPr/>
      </dsp:nvSpPr>
      <dsp:spPr>
        <a:xfrm>
          <a:off x="9565" y="-194772"/>
          <a:ext cx="3457616" cy="57038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smtClean="0">
              <a:latin typeface="Montserrat" panose="00000500000000000000" pitchFamily="2" charset="0"/>
            </a:rPr>
            <a:t>Ciri primer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565" y="-194772"/>
        <a:ext cx="3457616" cy="570386"/>
      </dsp:txXfrm>
    </dsp:sp>
    <dsp:sp modelId="{600D4814-D370-4C76-80DB-6CC88B48726E}">
      <dsp:nvSpPr>
        <dsp:cNvPr id="0" name=""/>
        <dsp:cNvSpPr/>
      </dsp:nvSpPr>
      <dsp:spPr>
        <a:xfrm>
          <a:off x="9565" y="375614"/>
          <a:ext cx="3457616" cy="531843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b="0" i="0" kern="1200" dirty="0" smtClean="0">
              <a:latin typeface="Montserrat" panose="00000500000000000000" pitchFamily="2" charset="0"/>
            </a:rPr>
            <a:t>Anak laki-laki mengalami mimpi basah yang pertama</a:t>
          </a:r>
          <a:endParaRPr lang="id-ID" sz="2400" kern="1200" dirty="0">
            <a:latin typeface="Montserrat" panose="00000500000000000000" pitchFamily="2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b="0" i="0" kern="1200" dirty="0" smtClean="0">
              <a:latin typeface="Montserrat" panose="00000500000000000000" pitchFamily="2" charset="0"/>
            </a:rPr>
            <a:t>Anak perempuan mulai mengalami menstruasi yang berlangsung sebulan sekali.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565" y="375614"/>
        <a:ext cx="3457616" cy="5318437"/>
      </dsp:txXfrm>
    </dsp:sp>
    <dsp:sp modelId="{1527FFD8-BFE7-4B9E-9102-435435EBAFCD}">
      <dsp:nvSpPr>
        <dsp:cNvPr id="0" name=""/>
        <dsp:cNvSpPr/>
      </dsp:nvSpPr>
      <dsp:spPr>
        <a:xfrm>
          <a:off x="3950774" y="-194772"/>
          <a:ext cx="3457616" cy="57038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Ciri sekunder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950774" y="-194772"/>
        <a:ext cx="3457616" cy="570386"/>
      </dsp:txXfrm>
    </dsp:sp>
    <dsp:sp modelId="{7566EC64-A06F-4AC7-B44A-7B8DE91F4D04}">
      <dsp:nvSpPr>
        <dsp:cNvPr id="0" name=""/>
        <dsp:cNvSpPr/>
      </dsp:nvSpPr>
      <dsp:spPr>
        <a:xfrm>
          <a:off x="3950774" y="375614"/>
          <a:ext cx="3457616" cy="531843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b="0" i="0" kern="1200" dirty="0" smtClean="0">
              <a:latin typeface="Montserrat" panose="00000500000000000000" pitchFamily="2" charset="0"/>
            </a:rPr>
            <a:t>Tubuh suara anak laki-laki mulai berubah/parau</a:t>
          </a:r>
          <a:endParaRPr lang="id-ID" sz="2400" kern="1200" dirty="0">
            <a:latin typeface="Montserrat" panose="00000500000000000000" pitchFamily="2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b="0" i="0" kern="1200" dirty="0" smtClean="0">
              <a:latin typeface="Montserrat" panose="00000500000000000000" pitchFamily="2" charset="0"/>
            </a:rPr>
            <a:t>Wajah anak laki-laki tampak lebih persegi dan wajah anak perempuan tampak lebih membulat.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950774" y="375614"/>
        <a:ext cx="3457616" cy="5318437"/>
      </dsp:txXfrm>
    </dsp:sp>
    <dsp:sp modelId="{63A1CD33-06AD-44D2-8F18-C9969094D2E3}">
      <dsp:nvSpPr>
        <dsp:cNvPr id="0" name=""/>
        <dsp:cNvSpPr/>
      </dsp:nvSpPr>
      <dsp:spPr>
        <a:xfrm>
          <a:off x="7891984" y="-194772"/>
          <a:ext cx="3457616" cy="57038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latin typeface="Montserrat" panose="00000500000000000000" pitchFamily="2" charset="0"/>
            </a:rPr>
            <a:t>Ciri tersier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891984" y="-194772"/>
        <a:ext cx="3457616" cy="570386"/>
      </dsp:txXfrm>
    </dsp:sp>
    <dsp:sp modelId="{7554CCC6-8761-481D-897C-B1138EBA3489}">
      <dsp:nvSpPr>
        <dsp:cNvPr id="0" name=""/>
        <dsp:cNvSpPr/>
      </dsp:nvSpPr>
      <dsp:spPr>
        <a:xfrm>
          <a:off x="7891984" y="375614"/>
          <a:ext cx="3457616" cy="531843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b="0" i="0" kern="1200" dirty="0" smtClean="0">
              <a:latin typeface="Montserrat" panose="00000500000000000000" pitchFamily="2" charset="0"/>
            </a:rPr>
            <a:t>Motorik anak (cara bergerak) mulai berubah sehingga cara berjalan pun mengalami perubahan.</a:t>
          </a:r>
          <a:endParaRPr lang="id-ID" sz="2400" kern="1200" dirty="0">
            <a:latin typeface="Montserrat" panose="00000500000000000000" pitchFamily="2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b="0" i="0" kern="1200" dirty="0" smtClean="0">
              <a:latin typeface="Montserrat" panose="00000500000000000000" pitchFamily="2" charset="0"/>
            </a:rPr>
            <a:t>Mulai lebih memperhatikan penampilan (menghias diri atau berdandan), baik pada anak laki-laki maupun perempuan.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891984" y="375614"/>
        <a:ext cx="3457616" cy="53184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58E260-DBFF-4898-B193-0CE633EB8F34}">
      <dsp:nvSpPr>
        <dsp:cNvPr id="0" name=""/>
        <dsp:cNvSpPr/>
      </dsp:nvSpPr>
      <dsp:spPr>
        <a:xfrm rot="10800000">
          <a:off x="1142473" y="1103"/>
          <a:ext cx="4001422" cy="53838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414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Sehat jasmani</a:t>
          </a:r>
          <a:endParaRPr lang="id-ID" sz="2400" kern="1200" dirty="0">
            <a:latin typeface="Montserrat" panose="00000500000000000000" pitchFamily="2" charset="0"/>
          </a:endParaRPr>
        </a:p>
      </dsp:txBody>
      <dsp:txXfrm rot="10800000">
        <a:off x="1277070" y="1103"/>
        <a:ext cx="3866825" cy="538387"/>
      </dsp:txXfrm>
    </dsp:sp>
    <dsp:sp modelId="{D9FF78F5-6B27-4385-9A99-2B0BE4433785}">
      <dsp:nvSpPr>
        <dsp:cNvPr id="0" name=""/>
        <dsp:cNvSpPr/>
      </dsp:nvSpPr>
      <dsp:spPr>
        <a:xfrm>
          <a:off x="873280" y="1103"/>
          <a:ext cx="538387" cy="538387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66FF06-28C7-4B1B-AA7F-10798D4588B2}">
      <dsp:nvSpPr>
        <dsp:cNvPr id="0" name=""/>
        <dsp:cNvSpPr/>
      </dsp:nvSpPr>
      <dsp:spPr>
        <a:xfrm rot="10800000">
          <a:off x="1142473" y="700203"/>
          <a:ext cx="4001422" cy="538387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414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Sehat mental</a:t>
          </a:r>
          <a:endParaRPr lang="id-ID" sz="2400" kern="1200" dirty="0">
            <a:latin typeface="Montserrat" panose="00000500000000000000" pitchFamily="2" charset="0"/>
          </a:endParaRPr>
        </a:p>
      </dsp:txBody>
      <dsp:txXfrm rot="10800000">
        <a:off x="1277070" y="700203"/>
        <a:ext cx="3866825" cy="538387"/>
      </dsp:txXfrm>
    </dsp:sp>
    <dsp:sp modelId="{60C88DCE-9DE3-44B2-BD0A-AF9A9F3ACCF9}">
      <dsp:nvSpPr>
        <dsp:cNvPr id="0" name=""/>
        <dsp:cNvSpPr/>
      </dsp:nvSpPr>
      <dsp:spPr>
        <a:xfrm>
          <a:off x="873280" y="700203"/>
          <a:ext cx="538387" cy="538387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CDDF3A-3F27-439E-94B6-5330A5786F4C}">
      <dsp:nvSpPr>
        <dsp:cNvPr id="0" name=""/>
        <dsp:cNvSpPr/>
      </dsp:nvSpPr>
      <dsp:spPr>
        <a:xfrm rot="10800000">
          <a:off x="1142473" y="1399303"/>
          <a:ext cx="4001422" cy="538387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414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Sehat spiritual</a:t>
          </a:r>
          <a:endParaRPr lang="id-ID" sz="2400" kern="1200" dirty="0">
            <a:latin typeface="Montserrat" panose="00000500000000000000" pitchFamily="2" charset="0"/>
          </a:endParaRPr>
        </a:p>
      </dsp:txBody>
      <dsp:txXfrm rot="10800000">
        <a:off x="1277070" y="1399303"/>
        <a:ext cx="3866825" cy="538387"/>
      </dsp:txXfrm>
    </dsp:sp>
    <dsp:sp modelId="{BC26475F-EE76-4B30-AE06-45C51883467D}">
      <dsp:nvSpPr>
        <dsp:cNvPr id="0" name=""/>
        <dsp:cNvSpPr/>
      </dsp:nvSpPr>
      <dsp:spPr>
        <a:xfrm>
          <a:off x="873280" y="1399303"/>
          <a:ext cx="538387" cy="538387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3EE871-A7C0-46AC-B88D-0CF404148474}">
      <dsp:nvSpPr>
        <dsp:cNvPr id="0" name=""/>
        <dsp:cNvSpPr/>
      </dsp:nvSpPr>
      <dsp:spPr>
        <a:xfrm rot="10800000">
          <a:off x="1142473" y="2098403"/>
          <a:ext cx="4001422" cy="538387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414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Kesejahteraan sosial</a:t>
          </a:r>
          <a:endParaRPr lang="id-ID" sz="2400" kern="1200" dirty="0">
            <a:latin typeface="Montserrat" panose="00000500000000000000" pitchFamily="2" charset="0"/>
          </a:endParaRPr>
        </a:p>
      </dsp:txBody>
      <dsp:txXfrm rot="10800000">
        <a:off x="1277070" y="2098403"/>
        <a:ext cx="3866825" cy="538387"/>
      </dsp:txXfrm>
    </dsp:sp>
    <dsp:sp modelId="{EFDDC8E9-5BD4-4FD4-A3A5-D0C22041DBA5}">
      <dsp:nvSpPr>
        <dsp:cNvPr id="0" name=""/>
        <dsp:cNvSpPr/>
      </dsp:nvSpPr>
      <dsp:spPr>
        <a:xfrm>
          <a:off x="873280" y="2098403"/>
          <a:ext cx="538387" cy="538387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C1772-D556-43C0-8F0E-CC32B2EC121A}">
      <dsp:nvSpPr>
        <dsp:cNvPr id="0" name=""/>
        <dsp:cNvSpPr/>
      </dsp:nvSpPr>
      <dsp:spPr>
        <a:xfrm>
          <a:off x="-5642666" y="-867154"/>
          <a:ext cx="6744512" cy="6744512"/>
        </a:xfrm>
        <a:prstGeom prst="blockArc">
          <a:avLst>
            <a:gd name="adj1" fmla="val 18900000"/>
            <a:gd name="adj2" fmla="val 2700000"/>
            <a:gd name="adj3" fmla="val 320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4BE461-7FC5-4325-9E29-F64D039F5C25}">
      <dsp:nvSpPr>
        <dsp:cNvPr id="0" name=""/>
        <dsp:cNvSpPr/>
      </dsp:nvSpPr>
      <dsp:spPr>
        <a:xfrm>
          <a:off x="494159" y="190965"/>
          <a:ext cx="8012207" cy="8706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26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Hubungan memberikan nilai positif bagi kedua belah pihak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94159" y="190965"/>
        <a:ext cx="8012207" cy="870619"/>
      </dsp:txXfrm>
    </dsp:sp>
    <dsp:sp modelId="{EA33340B-3A93-4AAE-9AF8-0166094D14D1}">
      <dsp:nvSpPr>
        <dsp:cNvPr id="0" name=""/>
        <dsp:cNvSpPr/>
      </dsp:nvSpPr>
      <dsp:spPr>
        <a:xfrm>
          <a:off x="47944" y="181951"/>
          <a:ext cx="892430" cy="888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D6B9F7-24D3-46A6-9017-797BE5A099E7}">
      <dsp:nvSpPr>
        <dsp:cNvPr id="0" name=""/>
        <dsp:cNvSpPr/>
      </dsp:nvSpPr>
      <dsp:spPr>
        <a:xfrm>
          <a:off x="943073" y="1252450"/>
          <a:ext cx="7563292" cy="626475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26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Saling menghormati dan menghargai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43073" y="1252450"/>
        <a:ext cx="7563292" cy="626475"/>
      </dsp:txXfrm>
    </dsp:sp>
    <dsp:sp modelId="{97A5E945-40EA-4D1F-8788-F0DFD21247FE}">
      <dsp:nvSpPr>
        <dsp:cNvPr id="0" name=""/>
        <dsp:cNvSpPr/>
      </dsp:nvSpPr>
      <dsp:spPr>
        <a:xfrm>
          <a:off x="551526" y="1174141"/>
          <a:ext cx="783094" cy="78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98C4D7-5F86-4670-A616-67735223BF13}">
      <dsp:nvSpPr>
        <dsp:cNvPr id="0" name=""/>
        <dsp:cNvSpPr/>
      </dsp:nvSpPr>
      <dsp:spPr>
        <a:xfrm>
          <a:off x="1080854" y="2191863"/>
          <a:ext cx="7425512" cy="6264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26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Tidak berprasangka buruk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080854" y="2191863"/>
        <a:ext cx="7425512" cy="626475"/>
      </dsp:txXfrm>
    </dsp:sp>
    <dsp:sp modelId="{5D7DE8FE-B49F-481E-BCC3-EE9119CFFB03}">
      <dsp:nvSpPr>
        <dsp:cNvPr id="0" name=""/>
        <dsp:cNvSpPr/>
      </dsp:nvSpPr>
      <dsp:spPr>
        <a:xfrm>
          <a:off x="689306" y="2113554"/>
          <a:ext cx="783094" cy="78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78962F-86AB-4873-A227-4B0A6F6F7923}">
      <dsp:nvSpPr>
        <dsp:cNvPr id="0" name=""/>
        <dsp:cNvSpPr/>
      </dsp:nvSpPr>
      <dsp:spPr>
        <a:xfrm>
          <a:off x="943073" y="3131276"/>
          <a:ext cx="7563292" cy="6264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26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Saling memahami perbedaan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43073" y="3131276"/>
        <a:ext cx="7563292" cy="626475"/>
      </dsp:txXfrm>
    </dsp:sp>
    <dsp:sp modelId="{84F2C9AE-3895-4ADC-8A5B-5A6596695AA5}">
      <dsp:nvSpPr>
        <dsp:cNvPr id="0" name=""/>
        <dsp:cNvSpPr/>
      </dsp:nvSpPr>
      <dsp:spPr>
        <a:xfrm>
          <a:off x="551526" y="3052967"/>
          <a:ext cx="783094" cy="78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9F4C3-CA5A-4EF2-AB99-0B98A795FCFB}">
      <dsp:nvSpPr>
        <dsp:cNvPr id="0" name=""/>
        <dsp:cNvSpPr/>
      </dsp:nvSpPr>
      <dsp:spPr>
        <a:xfrm>
          <a:off x="494159" y="4070689"/>
          <a:ext cx="8012207" cy="6264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26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Saling memberikan nasihat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94159" y="4070689"/>
        <a:ext cx="8012207" cy="626475"/>
      </dsp:txXfrm>
    </dsp:sp>
    <dsp:sp modelId="{C685ADCF-AC34-487A-9D40-D2CC3AA700D0}">
      <dsp:nvSpPr>
        <dsp:cNvPr id="0" name=""/>
        <dsp:cNvSpPr/>
      </dsp:nvSpPr>
      <dsp:spPr>
        <a:xfrm>
          <a:off x="102612" y="3992380"/>
          <a:ext cx="783094" cy="7830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307148-F3AF-45B4-8AC1-E13CC4C93984}">
      <dsp:nvSpPr>
        <dsp:cNvPr id="0" name=""/>
        <dsp:cNvSpPr/>
      </dsp:nvSpPr>
      <dsp:spPr>
        <a:xfrm>
          <a:off x="-28785" y="66511"/>
          <a:ext cx="11233908" cy="1636085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259729" numCol="1" spcCol="1270" anchor="ctr" anchorCtr="0">
          <a:noAutofit/>
        </a:bodyPr>
        <a:lstStyle/>
        <a:p>
          <a:pPr marL="17145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Kelompok bermain teman sebaya</a:t>
          </a:r>
          <a:endParaRPr lang="id-ID" sz="2400" b="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-28785" y="475532"/>
        <a:ext cx="10824887" cy="818043"/>
      </dsp:txXfrm>
    </dsp:sp>
    <dsp:sp modelId="{6C9EE1FD-3D63-4BC1-A9E3-6695E6A66497}">
      <dsp:nvSpPr>
        <dsp:cNvPr id="0" name=""/>
        <dsp:cNvSpPr/>
      </dsp:nvSpPr>
      <dsp:spPr>
        <a:xfrm>
          <a:off x="-28785" y="1328169"/>
          <a:ext cx="3460043" cy="31517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Permainan yang mengarah kepada pembentukan tubuh</a:t>
          </a:r>
          <a:br>
            <a:rPr lang="id-ID" sz="2400" b="0" i="0" kern="1200" dirty="0" smtClean="0">
              <a:latin typeface="Montserrat" panose="00000500000000000000" pitchFamily="2" charset="0"/>
            </a:rPr>
          </a:br>
          <a:r>
            <a:rPr lang="id-ID" sz="2400" b="0" i="0" kern="1200" dirty="0" smtClean="0">
              <a:latin typeface="Montserrat" panose="00000500000000000000" pitchFamily="2" charset="0"/>
            </a:rPr>
            <a:t>yang sehat yang berlangsung sejak masa remaja.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-28785" y="1328169"/>
        <a:ext cx="3460043" cy="3151702"/>
      </dsp:txXfrm>
    </dsp:sp>
    <dsp:sp modelId="{B166DA5E-17E8-42B9-BB1E-AB2E2699C99A}">
      <dsp:nvSpPr>
        <dsp:cNvPr id="0" name=""/>
        <dsp:cNvSpPr/>
      </dsp:nvSpPr>
      <dsp:spPr>
        <a:xfrm>
          <a:off x="3431257" y="611873"/>
          <a:ext cx="7773864" cy="1636085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259729" numCol="1" spcCol="1270" anchor="ctr" anchorCtr="0">
          <a:noAutofit/>
        </a:bodyPr>
        <a:lstStyle/>
        <a:p>
          <a:pPr marL="22860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Kelompok belajar pembentukan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3431257" y="1020894"/>
        <a:ext cx="7364843" cy="818043"/>
      </dsp:txXfrm>
    </dsp:sp>
    <dsp:sp modelId="{FA7148DD-D578-40FF-8EA5-0C2C784B446A}">
      <dsp:nvSpPr>
        <dsp:cNvPr id="0" name=""/>
        <dsp:cNvSpPr/>
      </dsp:nvSpPr>
      <dsp:spPr>
        <a:xfrm>
          <a:off x="3431257" y="1873531"/>
          <a:ext cx="3460043" cy="31517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Bentuk pergaulan yang sehat mengarah pada pemupukan aspek kecerdasan.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431257" y="1873531"/>
        <a:ext cx="3460043" cy="3151702"/>
      </dsp:txXfrm>
    </dsp:sp>
    <dsp:sp modelId="{ECEEF69D-8A4A-4336-934A-9330B2B50A91}">
      <dsp:nvSpPr>
        <dsp:cNvPr id="0" name=""/>
        <dsp:cNvSpPr/>
      </dsp:nvSpPr>
      <dsp:spPr>
        <a:xfrm>
          <a:off x="6768573" y="1157235"/>
          <a:ext cx="4559277" cy="1636085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259729" numCol="1" spcCol="1270" anchor="ctr" anchorCtr="0">
          <a:noAutofit/>
        </a:bodyPr>
        <a:lstStyle/>
        <a:p>
          <a:pPr marL="22860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Kegiatan karang taruna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768573" y="1566256"/>
        <a:ext cx="4150256" cy="818043"/>
      </dsp:txXfrm>
    </dsp:sp>
    <dsp:sp modelId="{590FCC6A-53DE-4FE2-B774-39FEA439885C}">
      <dsp:nvSpPr>
        <dsp:cNvPr id="0" name=""/>
        <dsp:cNvSpPr/>
      </dsp:nvSpPr>
      <dsp:spPr>
        <a:xfrm>
          <a:off x="6792863" y="2418892"/>
          <a:ext cx="3656920" cy="310557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Organisasi kemasyarakatan yang mewadahi kegiatan pemuda/pemudi</a:t>
          </a:r>
          <a:br>
            <a:rPr lang="id-ID" sz="2400" b="0" i="0" kern="1200" dirty="0" smtClean="0">
              <a:latin typeface="Montserrat" panose="00000500000000000000" pitchFamily="2" charset="0"/>
            </a:rPr>
          </a:br>
          <a:r>
            <a:rPr lang="id-ID" sz="2400" b="0" i="0" kern="1200" dirty="0" smtClean="0">
              <a:latin typeface="Montserrat" panose="00000500000000000000" pitchFamily="2" charset="0"/>
            </a:rPr>
            <a:t>atau remaja yang ada di lingkungan permukiman di bawah pemerintah desa.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792863" y="2418892"/>
        <a:ext cx="3656920" cy="31055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41F03C-D00A-4C52-B8B0-87F92953EB3A}">
      <dsp:nvSpPr>
        <dsp:cNvPr id="0" name=""/>
        <dsp:cNvSpPr/>
      </dsp:nvSpPr>
      <dsp:spPr>
        <a:xfrm>
          <a:off x="5172298" y="1670945"/>
          <a:ext cx="307610" cy="13476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7626"/>
              </a:lnTo>
              <a:lnTo>
                <a:pt x="307610" y="134762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11CE2-4966-4048-9CC8-85D9B2D376C3}">
      <dsp:nvSpPr>
        <dsp:cNvPr id="0" name=""/>
        <dsp:cNvSpPr/>
      </dsp:nvSpPr>
      <dsp:spPr>
        <a:xfrm>
          <a:off x="4864688" y="1670945"/>
          <a:ext cx="307610" cy="1347626"/>
        </a:xfrm>
        <a:custGeom>
          <a:avLst/>
          <a:gdLst/>
          <a:ahLst/>
          <a:cxnLst/>
          <a:rect l="0" t="0" r="0" b="0"/>
          <a:pathLst>
            <a:path>
              <a:moveTo>
                <a:pt x="307610" y="0"/>
              </a:moveTo>
              <a:lnTo>
                <a:pt x="307610" y="1347626"/>
              </a:lnTo>
              <a:lnTo>
                <a:pt x="0" y="134762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FB577E-3CC4-4CA1-BC08-EDC6776E54A3}">
      <dsp:nvSpPr>
        <dsp:cNvPr id="0" name=""/>
        <dsp:cNvSpPr/>
      </dsp:nvSpPr>
      <dsp:spPr>
        <a:xfrm>
          <a:off x="5172298" y="1670945"/>
          <a:ext cx="3544843" cy="2695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7642"/>
              </a:lnTo>
              <a:lnTo>
                <a:pt x="3544843" y="2387642"/>
              </a:lnTo>
              <a:lnTo>
                <a:pt x="3544843" y="269525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FABD6B-C117-4718-B28E-3A9972D2AC45}">
      <dsp:nvSpPr>
        <dsp:cNvPr id="0" name=""/>
        <dsp:cNvSpPr/>
      </dsp:nvSpPr>
      <dsp:spPr>
        <a:xfrm>
          <a:off x="5012385" y="1670945"/>
          <a:ext cx="159913" cy="2695252"/>
        </a:xfrm>
        <a:custGeom>
          <a:avLst/>
          <a:gdLst/>
          <a:ahLst/>
          <a:cxnLst/>
          <a:rect l="0" t="0" r="0" b="0"/>
          <a:pathLst>
            <a:path>
              <a:moveTo>
                <a:pt x="159913" y="0"/>
              </a:moveTo>
              <a:lnTo>
                <a:pt x="159913" y="2387642"/>
              </a:lnTo>
              <a:lnTo>
                <a:pt x="0" y="2387642"/>
              </a:lnTo>
              <a:lnTo>
                <a:pt x="0" y="269525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F69347-7CDD-4E33-9DD8-FD360704B621}">
      <dsp:nvSpPr>
        <dsp:cNvPr id="0" name=""/>
        <dsp:cNvSpPr/>
      </dsp:nvSpPr>
      <dsp:spPr>
        <a:xfrm>
          <a:off x="1467542" y="1670945"/>
          <a:ext cx="3704756" cy="2695252"/>
        </a:xfrm>
        <a:custGeom>
          <a:avLst/>
          <a:gdLst/>
          <a:ahLst/>
          <a:cxnLst/>
          <a:rect l="0" t="0" r="0" b="0"/>
          <a:pathLst>
            <a:path>
              <a:moveTo>
                <a:pt x="3704756" y="0"/>
              </a:moveTo>
              <a:lnTo>
                <a:pt x="3704756" y="2387642"/>
              </a:lnTo>
              <a:lnTo>
                <a:pt x="0" y="2387642"/>
              </a:lnTo>
              <a:lnTo>
                <a:pt x="0" y="269525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1C0EB1-07ED-419D-AF5A-9CAF5CDAB3B8}">
      <dsp:nvSpPr>
        <dsp:cNvPr id="0" name=""/>
        <dsp:cNvSpPr/>
      </dsp:nvSpPr>
      <dsp:spPr>
        <a:xfrm>
          <a:off x="3167895" y="206133"/>
          <a:ext cx="4008807" cy="14648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kern="1200" dirty="0" smtClean="0">
              <a:latin typeface="Montserrat" panose="00000500000000000000" pitchFamily="2" charset="0"/>
            </a:rPr>
            <a:t>Hal-hal mendasar dalam etika pergaulan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167895" y="206133"/>
        <a:ext cx="4008807" cy="1464811"/>
      </dsp:txXfrm>
    </dsp:sp>
    <dsp:sp modelId="{731A4A07-BC1E-4327-8A1F-857C2C4A6910}">
      <dsp:nvSpPr>
        <dsp:cNvPr id="0" name=""/>
        <dsp:cNvSpPr/>
      </dsp:nvSpPr>
      <dsp:spPr>
        <a:xfrm>
          <a:off x="2731" y="4366197"/>
          <a:ext cx="2929622" cy="14648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Mampu menjaga perasaan orang lain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731" y="4366197"/>
        <a:ext cx="2929622" cy="1464811"/>
      </dsp:txXfrm>
    </dsp:sp>
    <dsp:sp modelId="{639DDA0C-7AEF-4FA8-AD98-9E08F6114BC1}">
      <dsp:nvSpPr>
        <dsp:cNvPr id="0" name=""/>
        <dsp:cNvSpPr/>
      </dsp:nvSpPr>
      <dsp:spPr>
        <a:xfrm>
          <a:off x="3547574" y="4366197"/>
          <a:ext cx="2929622" cy="14648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Toleransi dan rasa ingin membantu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547574" y="4366197"/>
        <a:ext cx="2929622" cy="1464811"/>
      </dsp:txXfrm>
    </dsp:sp>
    <dsp:sp modelId="{183599AE-182F-4F3F-9CDD-089E7147CE4B}">
      <dsp:nvSpPr>
        <dsp:cNvPr id="0" name=""/>
        <dsp:cNvSpPr/>
      </dsp:nvSpPr>
      <dsp:spPr>
        <a:xfrm>
          <a:off x="7092417" y="4366197"/>
          <a:ext cx="3249449" cy="13332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Mampu mengendalikan emosi diri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092417" y="4366197"/>
        <a:ext cx="3249449" cy="1333256"/>
      </dsp:txXfrm>
    </dsp:sp>
    <dsp:sp modelId="{273BC25B-93B4-4DB5-B412-92094D47E44C}">
      <dsp:nvSpPr>
        <dsp:cNvPr id="0" name=""/>
        <dsp:cNvSpPr/>
      </dsp:nvSpPr>
      <dsp:spPr>
        <a:xfrm>
          <a:off x="1935066" y="2286165"/>
          <a:ext cx="2929622" cy="14648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b="0" i="0" kern="1200" dirty="0" smtClean="0">
              <a:latin typeface="Montserrat" panose="00000500000000000000" pitchFamily="2" charset="0"/>
            </a:rPr>
            <a:t>Bersikap sopan santun dan ramah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935066" y="2286165"/>
        <a:ext cx="2929622" cy="1464811"/>
      </dsp:txXfrm>
    </dsp:sp>
    <dsp:sp modelId="{4D47E97D-D735-4C2C-9B39-A3EF598D1DA1}">
      <dsp:nvSpPr>
        <dsp:cNvPr id="0" name=""/>
        <dsp:cNvSpPr/>
      </dsp:nvSpPr>
      <dsp:spPr>
        <a:xfrm>
          <a:off x="5479909" y="2286165"/>
          <a:ext cx="3158689" cy="14648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Perhatian terhadap orang lain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479909" y="2286165"/>
        <a:ext cx="3158689" cy="146481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67137-2125-4674-B3E0-5F35B0AE2142}">
      <dsp:nvSpPr>
        <dsp:cNvPr id="0" name=""/>
        <dsp:cNvSpPr/>
      </dsp:nvSpPr>
      <dsp:spPr>
        <a:xfrm>
          <a:off x="-6019502" y="-928283"/>
          <a:ext cx="7222167" cy="7222167"/>
        </a:xfrm>
        <a:prstGeom prst="blockArc">
          <a:avLst>
            <a:gd name="adj1" fmla="val 18900000"/>
            <a:gd name="adj2" fmla="val 2700000"/>
            <a:gd name="adj3" fmla="val 299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B7F5A1-546A-442B-BFF4-6CEEAA39B858}">
      <dsp:nvSpPr>
        <dsp:cNvPr id="0" name=""/>
        <dsp:cNvSpPr/>
      </dsp:nvSpPr>
      <dsp:spPr>
        <a:xfrm>
          <a:off x="986331" y="766529"/>
          <a:ext cx="6905767" cy="1532844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669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Pandai menempatkan diri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86331" y="766529"/>
        <a:ext cx="6905767" cy="1532844"/>
      </dsp:txXfrm>
    </dsp:sp>
    <dsp:sp modelId="{B799927C-B565-4D4D-9D84-8807D770C4EF}">
      <dsp:nvSpPr>
        <dsp:cNvPr id="0" name=""/>
        <dsp:cNvSpPr/>
      </dsp:nvSpPr>
      <dsp:spPr>
        <a:xfrm>
          <a:off x="28303" y="574924"/>
          <a:ext cx="1916056" cy="1916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05254-D16F-437E-AC26-7F5CC3D046BE}">
      <dsp:nvSpPr>
        <dsp:cNvPr id="0" name=""/>
        <dsp:cNvSpPr/>
      </dsp:nvSpPr>
      <dsp:spPr>
        <a:xfrm>
          <a:off x="986331" y="3066226"/>
          <a:ext cx="6905767" cy="1532844"/>
        </a:xfrm>
        <a:prstGeom prst="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669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Dapat membedakan bagaimana sikap kita terhadap orang yang lebih tua, sebaya, dan yang lebih muda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86331" y="3066226"/>
        <a:ext cx="6905767" cy="1532844"/>
      </dsp:txXfrm>
    </dsp:sp>
    <dsp:sp modelId="{5DEEDE25-220E-4ACB-8931-585198A7EDBB}">
      <dsp:nvSpPr>
        <dsp:cNvPr id="0" name=""/>
        <dsp:cNvSpPr/>
      </dsp:nvSpPr>
      <dsp:spPr>
        <a:xfrm>
          <a:off x="28303" y="2874620"/>
          <a:ext cx="1916056" cy="1916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0B57B-6DD4-43F8-930E-7BE845C509DA}">
      <dsp:nvSpPr>
        <dsp:cNvPr id="0" name=""/>
        <dsp:cNvSpPr/>
      </dsp:nvSpPr>
      <dsp:spPr>
        <a:xfrm>
          <a:off x="0" y="1742220"/>
          <a:ext cx="9376951" cy="2322960"/>
        </a:xfrm>
        <a:prstGeom prst="notched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0591D4-2811-4993-8B55-DD0E607F6A74}">
      <dsp:nvSpPr>
        <dsp:cNvPr id="0" name=""/>
        <dsp:cNvSpPr/>
      </dsp:nvSpPr>
      <dsp:spPr>
        <a:xfrm>
          <a:off x="4223" y="0"/>
          <a:ext cx="2031520" cy="232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Sikap mental yang tidak sehat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223" y="0"/>
        <a:ext cx="2031520" cy="2322960"/>
      </dsp:txXfrm>
    </dsp:sp>
    <dsp:sp modelId="{3417F7CF-D119-4C44-9579-33B664CADBE5}">
      <dsp:nvSpPr>
        <dsp:cNvPr id="0" name=""/>
        <dsp:cNvSpPr/>
      </dsp:nvSpPr>
      <dsp:spPr>
        <a:xfrm>
          <a:off x="729613" y="2613330"/>
          <a:ext cx="580740" cy="58074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7A8E15-9115-4A19-A3BC-6F7AFF056BD1}">
      <dsp:nvSpPr>
        <dsp:cNvPr id="0" name=""/>
        <dsp:cNvSpPr/>
      </dsp:nvSpPr>
      <dsp:spPr>
        <a:xfrm>
          <a:off x="2137319" y="3484440"/>
          <a:ext cx="2031520" cy="232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Pelampiasan rasa kecewa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137319" y="3484440"/>
        <a:ext cx="2031520" cy="2322960"/>
      </dsp:txXfrm>
    </dsp:sp>
    <dsp:sp modelId="{F4C99B0F-BFC3-4EEE-A4B5-4EC4F1AAC0FA}">
      <dsp:nvSpPr>
        <dsp:cNvPr id="0" name=""/>
        <dsp:cNvSpPr/>
      </dsp:nvSpPr>
      <dsp:spPr>
        <a:xfrm>
          <a:off x="2862709" y="2613330"/>
          <a:ext cx="580740" cy="580740"/>
        </a:xfrm>
        <a:prstGeom prst="ellipse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CFD3B8-4854-4BCA-A4A1-C45EE4A2FA45}">
      <dsp:nvSpPr>
        <dsp:cNvPr id="0" name=""/>
        <dsp:cNvSpPr/>
      </dsp:nvSpPr>
      <dsp:spPr>
        <a:xfrm>
          <a:off x="4270415" y="0"/>
          <a:ext cx="2031520" cy="232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Kegagalan remaja menyerap norma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270415" y="0"/>
        <a:ext cx="2031520" cy="2322960"/>
      </dsp:txXfrm>
    </dsp:sp>
    <dsp:sp modelId="{918B1C32-0C6C-4C40-8B0C-C945742CD1AD}">
      <dsp:nvSpPr>
        <dsp:cNvPr id="0" name=""/>
        <dsp:cNvSpPr/>
      </dsp:nvSpPr>
      <dsp:spPr>
        <a:xfrm>
          <a:off x="4995806" y="2613330"/>
          <a:ext cx="580740" cy="580740"/>
        </a:xfrm>
        <a:prstGeom prst="ellipse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53DDFF-68C2-4122-AAE1-A23B6B5A7608}">
      <dsp:nvSpPr>
        <dsp:cNvPr id="0" name=""/>
        <dsp:cNvSpPr/>
      </dsp:nvSpPr>
      <dsp:spPr>
        <a:xfrm>
          <a:off x="6403512" y="3484440"/>
          <a:ext cx="2031520" cy="232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Perubahan zaman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403512" y="3484440"/>
        <a:ext cx="2031520" cy="2322960"/>
      </dsp:txXfrm>
    </dsp:sp>
    <dsp:sp modelId="{3B455F0D-EB18-452E-81E3-1A13FB9504A1}">
      <dsp:nvSpPr>
        <dsp:cNvPr id="0" name=""/>
        <dsp:cNvSpPr/>
      </dsp:nvSpPr>
      <dsp:spPr>
        <a:xfrm>
          <a:off x="7128902" y="2613330"/>
          <a:ext cx="580740" cy="580740"/>
        </a:xfrm>
        <a:prstGeom prst="ellipse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60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7934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15" Type="http://schemas.openxmlformats.org/officeDocument/2006/relationships/image" Target="../media/image5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8.xml"/><Relationship Id="rId12" Type="http://schemas.openxmlformats.org/officeDocument/2006/relationships/diagramData" Target="../diagrams/data8.xml"/><Relationship Id="rId2" Type="http://schemas.openxmlformats.org/officeDocument/2006/relationships/image" Target="../media/image12.png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52.svg"/><Relationship Id="rId15" Type="http://schemas.openxmlformats.org/officeDocument/2006/relationships/diagramColors" Target="../diagrams/colors8.xml"/><Relationship Id="rId1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svg"/><Relationship Id="rId3" Type="http://schemas.openxmlformats.org/officeDocument/2006/relationships/diagramLayout" Target="../diagrams/layout9.xml"/><Relationship Id="rId7" Type="http://schemas.openxmlformats.org/officeDocument/2006/relationships/image" Target="../media/image11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9" Type="http://schemas.openxmlformats.org/officeDocument/2006/relationships/image" Target="../media/image38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11" Type="http://schemas.openxmlformats.org/officeDocument/2006/relationships/image" Target="../media/image52.sv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svg"/><Relationship Id="rId18" Type="http://schemas.microsoft.com/office/2007/relationships/diagramDrawing" Target="../diagrams/drawing11.xml"/><Relationship Id="rId17" Type="http://schemas.openxmlformats.org/officeDocument/2006/relationships/diagramColors" Target="../diagrams/colors11.xml"/><Relationship Id="rId2" Type="http://schemas.openxmlformats.org/officeDocument/2006/relationships/image" Target="../media/image11.png"/><Relationship Id="rId16" Type="http://schemas.openxmlformats.org/officeDocument/2006/relationships/diagramQuickStyle" Target="../diagrams/quickStyle11.xml"/><Relationship Id="rId1" Type="http://schemas.openxmlformats.org/officeDocument/2006/relationships/slideLayout" Target="../slideLayouts/slideLayout1.xml"/><Relationship Id="rId15" Type="http://schemas.openxmlformats.org/officeDocument/2006/relationships/diagramLayout" Target="../diagrams/layout11.xml"/><Relationship Id="rId14" Type="http://schemas.openxmlformats.org/officeDocument/2006/relationships/diagramData" Target="../diagrams/data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9" Type="http://schemas.openxmlformats.org/officeDocument/2006/relationships/image" Target="../media/image3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50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3142444" y="4456852"/>
            <a:ext cx="8799009" cy="17188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142444" y="4421370"/>
            <a:ext cx="8799012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 Pergaulan Sehat Remaja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23536" y="6116618"/>
            <a:ext cx="13167986" cy="921958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1617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Pengertian sehat </a:t>
            </a:r>
          </a:p>
        </p:txBody>
      </p:sp>
      <p:pic>
        <p:nvPicPr>
          <p:cNvPr id="8" name="Google Shape;130;p4" descr="A picture containing clipar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65239" t="12475" r="7378" b="14775"/>
          <a:stretch/>
        </p:blipFill>
        <p:spPr>
          <a:xfrm>
            <a:off x="111617" y="1341301"/>
            <a:ext cx="3923763" cy="55166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ounded Rectangle 8"/>
          <p:cNvSpPr/>
          <p:nvPr/>
        </p:nvSpPr>
        <p:spPr>
          <a:xfrm>
            <a:off x="2695707" y="762560"/>
            <a:ext cx="8064915" cy="2553891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Menurut WHO atau organisasi kesehatan dunia, </a:t>
            </a:r>
            <a:r>
              <a:rPr lang="id-ID" sz="2400" dirty="0" smtClean="0">
                <a:latin typeface="Montserrat" panose="00000500000000000000" pitchFamily="2" charset="0"/>
              </a:rPr>
              <a:t>sehat adalah </a:t>
            </a:r>
            <a:r>
              <a:rPr lang="id-ID" sz="2400" dirty="0">
                <a:latin typeface="Montserrat" panose="00000500000000000000" pitchFamily="2" charset="0"/>
              </a:rPr>
              <a:t>suatu keadaan yang sempurna baik fisik, </a:t>
            </a:r>
            <a:r>
              <a:rPr lang="id-ID" sz="2400" dirty="0" smtClean="0">
                <a:latin typeface="Montserrat" panose="00000500000000000000" pitchFamily="2" charset="0"/>
              </a:rPr>
              <a:t>mental, dan </a:t>
            </a:r>
            <a:r>
              <a:rPr lang="id-ID" sz="2400" dirty="0">
                <a:latin typeface="Montserrat" panose="00000500000000000000" pitchFamily="2" charset="0"/>
              </a:rPr>
              <a:t>sosial, tidak hanya bebas dari penyakit </a:t>
            </a:r>
            <a:r>
              <a:rPr lang="id-ID" sz="2400" dirty="0" smtClean="0">
                <a:latin typeface="Montserrat" panose="00000500000000000000" pitchFamily="2" charset="0"/>
              </a:rPr>
              <a:t>atau kelemahan. Sehat </a:t>
            </a:r>
            <a:r>
              <a:rPr lang="id-ID" sz="2400" dirty="0">
                <a:latin typeface="Montserrat" panose="00000500000000000000" pitchFamily="2" charset="0"/>
              </a:rPr>
              <a:t>menurut WHO ini </a:t>
            </a:r>
            <a:r>
              <a:rPr lang="id-ID" sz="2400" dirty="0" smtClean="0">
                <a:latin typeface="Montserrat" panose="00000500000000000000" pitchFamily="2" charset="0"/>
              </a:rPr>
              <a:t>adalah sehat </a:t>
            </a:r>
            <a:r>
              <a:rPr lang="id-ID" sz="2400" dirty="0">
                <a:latin typeface="Montserrat" panose="00000500000000000000" pitchFamily="2" charset="0"/>
              </a:rPr>
              <a:t>secara </a:t>
            </a:r>
            <a:r>
              <a:rPr lang="id-ID" sz="2400" dirty="0" smtClean="0">
                <a:latin typeface="Montserrat" panose="00000500000000000000" pitchFamily="2" charset="0"/>
              </a:rPr>
              <a:t>keseluruhan, baik </a:t>
            </a:r>
            <a:r>
              <a:rPr lang="id-ID" sz="2400" dirty="0">
                <a:latin typeface="Montserrat" panose="00000500000000000000" pitchFamily="2" charset="0"/>
              </a:rPr>
              <a:t>jasmani, rohani, dan lingkungan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0251" y="3500438"/>
            <a:ext cx="6972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Empat komponen dasar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yang membentuk </a:t>
            </a:r>
            <a:r>
              <a:rPr lang="id-ID" sz="2400" i="1" dirty="0">
                <a:solidFill>
                  <a:srgbClr val="242021"/>
                </a:solidFill>
                <a:latin typeface="Montserrat" panose="00000500000000000000" pitchFamily="2" charset="0"/>
              </a:rPr>
              <a:t>positive </a:t>
            </a:r>
            <a:r>
              <a:rPr lang="id-ID" sz="2400" i="1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health</a:t>
            </a:r>
            <a:endParaRPr lang="id-ID" sz="2400" dirty="0">
              <a:latin typeface="Montserrat" panose="00000500000000000000" pitchFamily="2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2721794"/>
              </p:ext>
            </p:extLst>
          </p:nvPr>
        </p:nvGraphicFramePr>
        <p:xfrm>
          <a:off x="6284888" y="4090650"/>
          <a:ext cx="6017176" cy="2637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880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7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Pengertian pergaulan sehat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24" y="953332"/>
            <a:ext cx="8163460" cy="5440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Folded Corner 7"/>
          <p:cNvSpPr/>
          <p:nvPr/>
        </p:nvSpPr>
        <p:spPr>
          <a:xfrm>
            <a:off x="8744755" y="1408365"/>
            <a:ext cx="3196701" cy="467737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Pergaulan </a:t>
            </a:r>
            <a:r>
              <a:rPr lang="id-ID" sz="2400" dirty="0">
                <a:latin typeface="Montserrat" panose="00000500000000000000" pitchFamily="2" charset="0"/>
              </a:rPr>
              <a:t>yang sehat adalah pergaulan yang </a:t>
            </a:r>
            <a:r>
              <a:rPr lang="id-ID" sz="2400" dirty="0" smtClean="0">
                <a:latin typeface="Montserrat" panose="00000500000000000000" pitchFamily="2" charset="0"/>
              </a:rPr>
              <a:t>mengarah kepada </a:t>
            </a:r>
            <a:r>
              <a:rPr lang="id-ID" sz="2400" dirty="0">
                <a:latin typeface="Montserrat" panose="00000500000000000000" pitchFamily="2" charset="0"/>
              </a:rPr>
              <a:t>pembentukan kepribadian yang sesuai dengan </a:t>
            </a:r>
            <a:r>
              <a:rPr lang="id-ID" sz="2400" dirty="0" smtClean="0">
                <a:latin typeface="Montserrat" panose="00000500000000000000" pitchFamily="2" charset="0"/>
              </a:rPr>
              <a:t>nilai dan </a:t>
            </a:r>
            <a:r>
              <a:rPr lang="id-ID" sz="2400" dirty="0">
                <a:latin typeface="Montserrat" panose="00000500000000000000" pitchFamily="2" charset="0"/>
              </a:rPr>
              <a:t>norma sosial, kesusilaan, dan kesopanan yang </a:t>
            </a:r>
            <a:r>
              <a:rPr lang="id-ID" sz="2400" dirty="0" smtClean="0">
                <a:latin typeface="Montserrat" panose="00000500000000000000" pitchFamily="2" charset="0"/>
              </a:rPr>
              <a:t>berlaku.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462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1617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Prinsip-prinsip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pergaulan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sehat remaj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endParaRPr lang="id-ID" sz="2400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Flowchart: Delay 8"/>
          <p:cNvSpPr/>
          <p:nvPr/>
        </p:nvSpPr>
        <p:spPr>
          <a:xfrm>
            <a:off x="0" y="934871"/>
            <a:ext cx="3538837" cy="5323344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Pergaulan yang sehat adalah pergaulan yang tidak </a:t>
            </a:r>
            <a:r>
              <a:rPr lang="id-ID" sz="2400" dirty="0" smtClean="0">
                <a:latin typeface="Montserrat" panose="00000500000000000000" pitchFamily="2" charset="0"/>
              </a:rPr>
              <a:t>terjebak dalam </a:t>
            </a:r>
            <a:r>
              <a:rPr lang="id-ID" sz="2400" dirty="0">
                <a:latin typeface="Montserrat" panose="00000500000000000000" pitchFamily="2" charset="0"/>
              </a:rPr>
              <a:t>dua kutub yang ekstrem, yaitu terlalu sensitif (</a:t>
            </a:r>
            <a:r>
              <a:rPr lang="id-ID" sz="2400" dirty="0" smtClean="0">
                <a:latin typeface="Montserrat" panose="00000500000000000000" pitchFamily="2" charset="0"/>
              </a:rPr>
              <a:t>menutup diri</a:t>
            </a:r>
            <a:r>
              <a:rPr lang="id-ID" sz="2400" dirty="0">
                <a:latin typeface="Montserrat" panose="00000500000000000000" pitchFamily="2" charset="0"/>
              </a:rPr>
              <a:t>) atau terlalu </a:t>
            </a:r>
            <a:r>
              <a:rPr lang="id-ID" sz="2400" dirty="0" smtClean="0">
                <a:latin typeface="Montserrat" panose="00000500000000000000" pitchFamily="2" charset="0"/>
              </a:rPr>
              <a:t>bebas.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8837" y="1070600"/>
            <a:ext cx="7765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Prinsip dasar pergaulan yang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sehat untuk remaja</a:t>
            </a:r>
            <a:endParaRPr lang="id-ID" sz="2400" dirty="0">
              <a:latin typeface="Montserrat" panose="00000500000000000000" pitchFamily="2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332493893"/>
              </p:ext>
            </p:extLst>
          </p:nvPr>
        </p:nvGraphicFramePr>
        <p:xfrm>
          <a:off x="3387144" y="1532265"/>
          <a:ext cx="8554311" cy="5010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354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374" y="91279"/>
            <a:ext cx="65338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Bentuk-bentuk pergaulan sehat remaja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42516976"/>
              </p:ext>
            </p:extLst>
          </p:nvPr>
        </p:nvGraphicFramePr>
        <p:xfrm>
          <a:off x="343435" y="835576"/>
          <a:ext cx="11299065" cy="5590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639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6" y="91279"/>
            <a:ext cx="64050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Cara melakukan pergaulan sehat remaja</a:t>
            </a:r>
            <a:r>
              <a:rPr lang="fi-FI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endParaRPr lang="id-ID" sz="2400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352252" y="1549572"/>
            <a:ext cx="3530602" cy="4928501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507859" y="1024688"/>
            <a:ext cx="6774035" cy="72573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/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Adanya kesadaran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beragama bagi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remaja.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039673" y="1036596"/>
            <a:ext cx="545598" cy="61868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d-ID" sz="2200" b="1" dirty="0" smtClean="0">
                <a:latin typeface="Montserrat" panose="00000500000000000000" pitchFamily="2" charset="0"/>
              </a:rPr>
              <a:t>1.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07859" y="2109949"/>
            <a:ext cx="6774035" cy="72573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/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Memiliki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rasa setia kawan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39673" y="2121857"/>
            <a:ext cx="545598" cy="618688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d-ID" sz="2200" b="1" dirty="0" smtClean="0">
                <a:latin typeface="Montserrat" panose="00000500000000000000" pitchFamily="2" charset="0"/>
              </a:rPr>
              <a:t>2.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07859" y="3176374"/>
            <a:ext cx="6774035" cy="72573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/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Memilih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teman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039673" y="3188282"/>
            <a:ext cx="545598" cy="61868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d-ID" sz="2200" b="1" dirty="0" smtClean="0">
                <a:latin typeface="Montserrat" panose="00000500000000000000" pitchFamily="2" charset="0"/>
              </a:rPr>
              <a:t>3.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507859" y="4242799"/>
            <a:ext cx="6774035" cy="97128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/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Mengisi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waktu dengan kegiatan yang positif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039673" y="4254707"/>
            <a:ext cx="545598" cy="61868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d-ID" sz="2200" b="1" dirty="0" smtClean="0">
                <a:latin typeface="Montserrat" panose="00000500000000000000" pitchFamily="2" charset="0"/>
              </a:rPr>
              <a:t>4.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507859" y="5554775"/>
            <a:ext cx="6774035" cy="92329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/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L</a:t>
            </a:r>
            <a:r>
              <a:rPr lang="fi-FI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aki-laki </a:t>
            </a:r>
            <a:r>
              <a:rPr lang="fi-FI" sz="2400" dirty="0">
                <a:solidFill>
                  <a:schemeClr val="tx1"/>
                </a:solidFill>
                <a:latin typeface="Montserrat" panose="00000500000000000000" pitchFamily="2" charset="0"/>
              </a:rPr>
              <a:t>dan perempuan memiliki batasan-batasan tertentu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039673" y="5566683"/>
            <a:ext cx="545598" cy="618688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d-ID" sz="2200" b="1" dirty="0" smtClean="0">
                <a:latin typeface="Montserrat" panose="00000500000000000000" pitchFamily="2" charset="0"/>
              </a:rPr>
              <a:t>5.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97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7" y="10415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Etika dalam pergaulan sehat remaja</a:t>
            </a:r>
            <a:r>
              <a:rPr lang="sv-SE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endParaRPr lang="id-ID" sz="2400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02491564"/>
              </p:ext>
            </p:extLst>
          </p:nvPr>
        </p:nvGraphicFramePr>
        <p:xfrm>
          <a:off x="1035318" y="565823"/>
          <a:ext cx="10344598" cy="6037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1476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1084" y="255152"/>
            <a:ext cx="1002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Etika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yang dapat diterapkan pada pergaulan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atau lingkungan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pergaulan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sehari-hari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8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528825" y="1865255"/>
            <a:ext cx="3412631" cy="4825057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49678740"/>
              </p:ext>
            </p:extLst>
          </p:nvPr>
        </p:nvGraphicFramePr>
        <p:xfrm>
          <a:off x="505390" y="1043189"/>
          <a:ext cx="7920403" cy="5365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36874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19" y="1341302"/>
            <a:ext cx="7018988" cy="4256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37375" y="91279"/>
            <a:ext cx="59586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Tempat menerapkan etika pergaulan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375" y="670651"/>
            <a:ext cx="19103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Di sekolah </a:t>
            </a:r>
          </a:p>
        </p:txBody>
      </p:sp>
      <p:sp>
        <p:nvSpPr>
          <p:cNvPr id="9" name="Folded Corner 8"/>
          <p:cNvSpPr/>
          <p:nvPr/>
        </p:nvSpPr>
        <p:spPr>
          <a:xfrm>
            <a:off x="7588397" y="2092131"/>
            <a:ext cx="4221529" cy="2754809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Dalam berinteraksi/ hubungan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timbal balik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dengan seluruh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personal (kepala sekolah, guru,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tenaga administrasi/TU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, teman, dan lain sebagainya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)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33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188891" y="191141"/>
            <a:ext cx="27088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 masyarakat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88892" y="718919"/>
            <a:ext cx="8787684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Dalam berinteraksi/hubungan timbal balik </a:t>
            </a:r>
            <a:r>
              <a:rPr lang="id-ID" sz="2400" dirty="0" smtClean="0">
                <a:latin typeface="Montserrat" panose="00000500000000000000" pitchFamily="2" charset="0"/>
              </a:rPr>
              <a:t>dengan anggota </a:t>
            </a:r>
            <a:r>
              <a:rPr lang="id-ID" sz="2400" dirty="0">
                <a:latin typeface="Montserrat" panose="00000500000000000000" pitchFamily="2" charset="0"/>
              </a:rPr>
              <a:t>masyarakat. Misalnya, di toko dengan </a:t>
            </a:r>
            <a:r>
              <a:rPr lang="id-ID" sz="2400" dirty="0" smtClean="0">
                <a:latin typeface="Montserrat" panose="00000500000000000000" pitchFamily="2" charset="0"/>
              </a:rPr>
              <a:t>pelayan toko</a:t>
            </a:r>
            <a:r>
              <a:rPr lang="id-ID" sz="2400" dirty="0">
                <a:latin typeface="Montserrat" panose="00000500000000000000" pitchFamily="2" charset="0"/>
              </a:rPr>
              <a:t>, di kantor pos dengan </a:t>
            </a:r>
            <a:r>
              <a:rPr lang="id-ID" sz="2400" dirty="0" smtClean="0">
                <a:latin typeface="Montserrat" panose="00000500000000000000" pitchFamily="2" charset="0"/>
              </a:rPr>
              <a:t>karyawannya.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142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7" y="934870"/>
            <a:ext cx="7313483" cy="5165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310810" y="208986"/>
            <a:ext cx="1871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Di rumah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9" name="Folded Corner 8"/>
          <p:cNvSpPr/>
          <p:nvPr/>
        </p:nvSpPr>
        <p:spPr>
          <a:xfrm>
            <a:off x="8036419" y="2123033"/>
            <a:ext cx="3776250" cy="2314039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Dalam berinteraksi/ hubungan </a:t>
            </a:r>
            <a:r>
              <a:rPr lang="id-ID" sz="2400" dirty="0">
                <a:latin typeface="Montserrat" panose="00000500000000000000" pitchFamily="2" charset="0"/>
              </a:rPr>
              <a:t>timbal balik </a:t>
            </a:r>
            <a:r>
              <a:rPr lang="id-ID" sz="2400" dirty="0" smtClean="0">
                <a:latin typeface="Montserrat" panose="00000500000000000000" pitchFamily="2" charset="0"/>
              </a:rPr>
              <a:t>dengan anggota </a:t>
            </a:r>
            <a:r>
              <a:rPr lang="id-ID" sz="2400" dirty="0">
                <a:latin typeface="Montserrat" panose="00000500000000000000" pitchFamily="2" charset="0"/>
              </a:rPr>
              <a:t>keluarga, baik orang tua maupun </a:t>
            </a:r>
            <a:r>
              <a:rPr lang="id-ID" sz="2400" dirty="0" smtClean="0">
                <a:latin typeface="Montserrat" panose="00000500000000000000" pitchFamily="2" charset="0"/>
              </a:rPr>
              <a:t>saudara.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636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2224386" y="5320874"/>
            <a:ext cx="9717070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Pergaulan sehat adalah proses interaksi yang </a:t>
            </a:r>
            <a:r>
              <a:rPr lang="id-ID" sz="2400" dirty="0" smtClean="0">
                <a:latin typeface="Montserrat" panose="00000500000000000000" pitchFamily="2" charset="0"/>
              </a:rPr>
              <a:t>dilakukan oleh </a:t>
            </a:r>
            <a:r>
              <a:rPr lang="id-ID" sz="2400" dirty="0">
                <a:latin typeface="Montserrat" panose="00000500000000000000" pitchFamily="2" charset="0"/>
              </a:rPr>
              <a:t>individu dengan individu, atau individu </a:t>
            </a:r>
            <a:r>
              <a:rPr lang="id-ID" sz="2400" dirty="0" smtClean="0">
                <a:latin typeface="Montserrat" panose="00000500000000000000" pitchFamily="2" charset="0"/>
              </a:rPr>
              <a:t>dengan kelompok </a:t>
            </a:r>
            <a:r>
              <a:rPr lang="id-ID" sz="2400" dirty="0">
                <a:latin typeface="Montserrat" panose="00000500000000000000" pitchFamily="2" charset="0"/>
              </a:rPr>
              <a:t>dengan normal baik tubuh, jiwa dan </a:t>
            </a:r>
            <a:r>
              <a:rPr lang="id-ID" sz="2400" dirty="0" smtClean="0">
                <a:latin typeface="Montserrat" panose="00000500000000000000" pitchFamily="2" charset="0"/>
              </a:rPr>
              <a:t>kehidupan sosialnya.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30;p4" descr="A picture containing clipart&#10;&#10;Description automatically generated"/>
          <p:cNvPicPr preferRelativeResize="0"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 l="65239" t="12475" r="7378" b="14775"/>
          <a:stretch/>
        </p:blipFill>
        <p:spPr>
          <a:xfrm>
            <a:off x="266699" y="1112649"/>
            <a:ext cx="3506812" cy="534530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entagon 7"/>
          <p:cNvSpPr/>
          <p:nvPr/>
        </p:nvSpPr>
        <p:spPr>
          <a:xfrm>
            <a:off x="-1" y="125759"/>
            <a:ext cx="963339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Memahami </a:t>
            </a:r>
            <a:r>
              <a:rPr lang="id-ID" sz="2800" b="1" dirty="0">
                <a:latin typeface="Montserrat" panose="00000500000000000000" pitchFamily="2" charset="0"/>
              </a:rPr>
              <a:t>H</a:t>
            </a:r>
            <a:r>
              <a:rPr lang="id-ID" sz="2800" b="1" dirty="0" smtClean="0">
                <a:latin typeface="Montserrat" panose="00000500000000000000" pitchFamily="2" charset="0"/>
              </a:rPr>
              <a:t>akikat Pergaulan</a:t>
            </a:r>
            <a:r>
              <a:rPr lang="id-ID" sz="2800" b="1" dirty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Tidak Sehat Remaja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101" y="88181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Pengertian pergaulan tidak sehat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674501" y="1878092"/>
            <a:ext cx="8266955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d-ID" sz="2400" dirty="0">
                <a:latin typeface="Montserrat" panose="00000500000000000000" pitchFamily="2" charset="0"/>
              </a:rPr>
              <a:t>Pergaulan tidak sehat atau biasa disebut pergaulan </a:t>
            </a:r>
            <a:r>
              <a:rPr lang="id-ID" sz="2400" dirty="0" smtClean="0">
                <a:latin typeface="Montserrat" panose="00000500000000000000" pitchFamily="2" charset="0"/>
              </a:rPr>
              <a:t>bebas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adalah </a:t>
            </a:r>
            <a:r>
              <a:rPr lang="id-ID" sz="2400" dirty="0">
                <a:latin typeface="Montserrat" panose="00000500000000000000" pitchFamily="2" charset="0"/>
              </a:rPr>
              <a:t>salah satu bentuk </a:t>
            </a:r>
            <a:r>
              <a:rPr lang="id-ID" sz="2400" dirty="0" smtClean="0">
                <a:latin typeface="Montserrat" panose="00000500000000000000" pitchFamily="2" charset="0"/>
              </a:rPr>
              <a:t>perilaku menyimpang</a:t>
            </a:r>
            <a:r>
              <a:rPr lang="id-ID" sz="2400" dirty="0">
                <a:latin typeface="Montserrat" panose="00000500000000000000" pitchFamily="2" charset="0"/>
              </a:rPr>
              <a:t>. “Bebas” </a:t>
            </a:r>
            <a:r>
              <a:rPr lang="id-ID" sz="2400" dirty="0" smtClean="0">
                <a:latin typeface="Montserrat" panose="00000500000000000000" pitchFamily="2" charset="0"/>
              </a:rPr>
              <a:t>yang dimaksud </a:t>
            </a:r>
            <a:r>
              <a:rPr lang="id-ID" sz="2400" dirty="0">
                <a:latin typeface="Montserrat" panose="00000500000000000000" pitchFamily="2" charset="0"/>
              </a:rPr>
              <a:t>adalah melewati batas-batas norma ketimuran </a:t>
            </a:r>
            <a:r>
              <a:rPr lang="id-ID" sz="2400" dirty="0" smtClean="0">
                <a:latin typeface="Montserrat" panose="00000500000000000000" pitchFamily="2" charset="0"/>
              </a:rPr>
              <a:t>yang ada.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773511" y="4497983"/>
            <a:ext cx="8049296" cy="919401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pPr algn="just"/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Dari segi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bahasa, </a:t>
            </a:r>
            <a:r>
              <a:rPr lang="id-ID" sz="2400" i="1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pergaulan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artinya proses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bergaul, sedangkan </a:t>
            </a:r>
            <a:r>
              <a:rPr lang="id-ID" sz="2400" i="1" dirty="0">
                <a:solidFill>
                  <a:srgbClr val="242021"/>
                </a:solidFill>
                <a:latin typeface="Montserrat" panose="00000500000000000000" pitchFamily="2" charset="0"/>
              </a:rPr>
              <a:t>bebas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artinya terlepas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dari ikatan.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623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37" y="91279"/>
            <a:ext cx="7615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Faktor-faktor penyebab pergaulan tidak sehat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20536590"/>
              </p:ext>
            </p:extLst>
          </p:nvPr>
        </p:nvGraphicFramePr>
        <p:xfrm>
          <a:off x="2730322" y="772732"/>
          <a:ext cx="9376951" cy="580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49724" y="2362200"/>
            <a:ext cx="2799259" cy="422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3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37" y="91279"/>
            <a:ext cx="7615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Tanda-tanda pergaulan tidak sehat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pic>
        <p:nvPicPr>
          <p:cNvPr id="8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86799" y="1451556"/>
            <a:ext cx="4241442" cy="491114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510345" y="1763792"/>
            <a:ext cx="7431111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d-ID" sz="2400" dirty="0">
                <a:latin typeface="Montserrat" panose="00000500000000000000" pitchFamily="2" charset="0"/>
              </a:rPr>
              <a:t>Ada beberapa tanda pergaulan tidak sehat, yaitu </a:t>
            </a:r>
            <a:r>
              <a:rPr lang="id-ID" sz="2400" dirty="0" smtClean="0">
                <a:latin typeface="Montserrat" panose="00000500000000000000" pitchFamily="2" charset="0"/>
              </a:rPr>
              <a:t>suka menghamburkan </a:t>
            </a:r>
            <a:r>
              <a:rPr lang="id-ID" sz="2400" dirty="0">
                <a:latin typeface="Montserrat" panose="00000500000000000000" pitchFamily="2" charset="0"/>
              </a:rPr>
              <a:t>harta untuk hal yang tidak </a:t>
            </a:r>
            <a:r>
              <a:rPr lang="id-ID" sz="2400" dirty="0" smtClean="0">
                <a:latin typeface="Montserrat" panose="00000500000000000000" pitchFamily="2" charset="0"/>
              </a:rPr>
              <a:t>baik; sering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menghalalkan </a:t>
            </a:r>
            <a:r>
              <a:rPr lang="id-ID" sz="2400" dirty="0">
                <a:latin typeface="Montserrat" panose="00000500000000000000" pitchFamily="2" charset="0"/>
              </a:rPr>
              <a:t>segala cara, termasuk dari jalan </a:t>
            </a:r>
            <a:r>
              <a:rPr lang="id-ID" sz="2400" dirty="0" smtClean="0">
                <a:latin typeface="Montserrat" panose="00000500000000000000" pitchFamily="2" charset="0"/>
              </a:rPr>
              <a:t>yang haram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dan keji</a:t>
            </a:r>
            <a:r>
              <a:rPr lang="id-ID" sz="2400" dirty="0">
                <a:latin typeface="Montserrat" panose="00000500000000000000" pitchFamily="2" charset="0"/>
              </a:rPr>
              <a:t>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511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7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Ciri-ciri pergaulan tidak sehat 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35601683"/>
              </p:ext>
            </p:extLst>
          </p:nvPr>
        </p:nvGraphicFramePr>
        <p:xfrm>
          <a:off x="267595" y="79110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528825" y="1865255"/>
            <a:ext cx="3412631" cy="482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7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Dampak pergaulan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tidak sehat </a:t>
            </a:r>
          </a:p>
        </p:txBody>
      </p:sp>
      <p:pic>
        <p:nvPicPr>
          <p:cNvPr id="1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03288" y="1584823"/>
            <a:ext cx="3289918" cy="4968378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63007655"/>
              </p:ext>
            </p:extLst>
          </p:nvPr>
        </p:nvGraphicFramePr>
        <p:xfrm>
          <a:off x="3876540" y="1341302"/>
          <a:ext cx="7056191" cy="4644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414142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030"/>
            <a:ext cx="12192000" cy="689592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8" name="Pentagon 7"/>
          <p:cNvSpPr/>
          <p:nvPr/>
        </p:nvSpPr>
        <p:spPr>
          <a:xfrm>
            <a:off x="-1" y="125759"/>
            <a:ext cx="8976576" cy="111061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M</a:t>
            </a:r>
            <a:r>
              <a:rPr lang="sv-SE" sz="2800" b="1" dirty="0" smtClean="0">
                <a:latin typeface="Montserrat" panose="00000500000000000000" pitchFamily="2" charset="0"/>
              </a:rPr>
              <a:t>emahami </a:t>
            </a:r>
            <a:r>
              <a:rPr lang="id-ID" sz="2800" b="1" dirty="0" smtClean="0">
                <a:latin typeface="Montserrat" panose="00000500000000000000" pitchFamily="2" charset="0"/>
              </a:rPr>
              <a:t>P</a:t>
            </a:r>
            <a:r>
              <a:rPr lang="sv-SE" sz="2800" b="1" dirty="0" smtClean="0">
                <a:latin typeface="Montserrat" panose="00000500000000000000" pitchFamily="2" charset="0"/>
              </a:rPr>
              <a:t>encegahan</a:t>
            </a:r>
            <a:r>
              <a:rPr lang="id-ID" sz="2800" b="1" dirty="0" smtClean="0">
                <a:latin typeface="Montserrat" panose="00000500000000000000" pitchFamily="2" charset="0"/>
              </a:rPr>
              <a:t> </a:t>
            </a:r>
            <a:r>
              <a:rPr lang="sv-SE" sz="2800" b="1" dirty="0" smtClean="0">
                <a:latin typeface="Montserrat" panose="00000500000000000000" pitchFamily="2" charset="0"/>
              </a:rPr>
              <a:t>dan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sv-SE" sz="2800" b="1" dirty="0" smtClean="0">
                <a:latin typeface="Montserrat" panose="00000500000000000000" pitchFamily="2" charset="0"/>
              </a:rPr>
              <a:t>enanggulangan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sv-SE" sz="2800" b="1" dirty="0" smtClean="0">
                <a:latin typeface="Montserrat" panose="00000500000000000000" pitchFamily="2" charset="0"/>
              </a:rPr>
              <a:t>ergaulan </a:t>
            </a:r>
            <a:r>
              <a:rPr lang="id-ID" sz="2800" b="1" dirty="0">
                <a:latin typeface="Montserrat" panose="00000500000000000000" pitchFamily="2" charset="0"/>
              </a:rPr>
              <a:t>T</a:t>
            </a:r>
            <a:r>
              <a:rPr lang="sv-SE" sz="2800" b="1" dirty="0" smtClean="0">
                <a:latin typeface="Montserrat" panose="00000500000000000000" pitchFamily="2" charset="0"/>
              </a:rPr>
              <a:t>idak </a:t>
            </a:r>
            <a:r>
              <a:rPr lang="id-ID" sz="2800" b="1" dirty="0" smtClean="0">
                <a:latin typeface="Montserrat" panose="00000500000000000000" pitchFamily="2" charset="0"/>
              </a:rPr>
              <a:t>S</a:t>
            </a:r>
            <a:r>
              <a:rPr lang="sv-SE" sz="2800" b="1" dirty="0" smtClean="0">
                <a:latin typeface="Montserrat" panose="00000500000000000000" pitchFamily="2" charset="0"/>
              </a:rPr>
              <a:t>ehat</a:t>
            </a:r>
            <a:r>
              <a:rPr lang="id-ID" sz="2800" b="1" dirty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R</a:t>
            </a:r>
            <a:r>
              <a:rPr lang="sv-SE" sz="2800" b="1" dirty="0" smtClean="0">
                <a:latin typeface="Montserrat" panose="00000500000000000000" pitchFamily="2" charset="0"/>
              </a:rPr>
              <a:t>emaja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4546" y="4604576"/>
            <a:ext cx="10496282" cy="2145268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d-ID" sz="2400" dirty="0">
                <a:latin typeface="Montserrat" panose="00000500000000000000" pitchFamily="2" charset="0"/>
              </a:rPr>
              <a:t>Seiring dengan perkembangan zaman, </a:t>
            </a:r>
            <a:r>
              <a:rPr lang="id-ID" sz="2400" dirty="0" smtClean="0">
                <a:latin typeface="Montserrat" panose="00000500000000000000" pitchFamily="2" charset="0"/>
              </a:rPr>
              <a:t>pergaulan tidak </a:t>
            </a:r>
            <a:r>
              <a:rPr lang="id-ID" sz="2400" dirty="0">
                <a:latin typeface="Montserrat" panose="00000500000000000000" pitchFamily="2" charset="0"/>
              </a:rPr>
              <a:t>sehat dikalangan remaja telah mencapai taraf </a:t>
            </a:r>
            <a:r>
              <a:rPr lang="id-ID" sz="2400" dirty="0" smtClean="0">
                <a:latin typeface="Montserrat" panose="00000500000000000000" pitchFamily="2" charset="0"/>
              </a:rPr>
              <a:t>yang mengkhawatirkan</a:t>
            </a:r>
            <a:r>
              <a:rPr lang="id-ID" sz="2400" dirty="0">
                <a:latin typeface="Montserrat" panose="00000500000000000000" pitchFamily="2" charset="0"/>
              </a:rPr>
              <a:t>. Kecanggihan </a:t>
            </a:r>
            <a:r>
              <a:rPr lang="id-ID" sz="2400" dirty="0" smtClean="0">
                <a:latin typeface="Montserrat" panose="00000500000000000000" pitchFamily="2" charset="0"/>
              </a:rPr>
              <a:t>teknologi dan kemudahan berkomunikasi serta tersedianya </a:t>
            </a:r>
            <a:r>
              <a:rPr lang="id-ID" sz="2400" dirty="0">
                <a:latin typeface="Montserrat" panose="00000500000000000000" pitchFamily="2" charset="0"/>
              </a:rPr>
              <a:t>beragam fasilitas </a:t>
            </a:r>
            <a:r>
              <a:rPr lang="id-ID" sz="2400" dirty="0" smtClean="0">
                <a:latin typeface="Montserrat" panose="00000500000000000000" pitchFamily="2" charset="0"/>
              </a:rPr>
              <a:t>justru membuat </a:t>
            </a:r>
            <a:r>
              <a:rPr lang="id-ID" sz="2400" dirty="0">
                <a:latin typeface="Montserrat" panose="00000500000000000000" pitchFamily="2" charset="0"/>
              </a:rPr>
              <a:t>para </a:t>
            </a:r>
            <a:r>
              <a:rPr lang="id-ID" sz="2400" dirty="0" smtClean="0">
                <a:latin typeface="Montserrat" panose="00000500000000000000" pitchFamily="2" charset="0"/>
              </a:rPr>
              <a:t>remaja mempunyai </a:t>
            </a:r>
            <a:r>
              <a:rPr lang="id-ID" sz="2400" dirty="0">
                <a:latin typeface="Montserrat" panose="00000500000000000000" pitchFamily="2" charset="0"/>
              </a:rPr>
              <a:t>kebebasan yang </a:t>
            </a:r>
            <a:r>
              <a:rPr lang="id-ID" sz="2400" dirty="0" smtClean="0">
                <a:latin typeface="Montserrat" panose="00000500000000000000" pitchFamily="2" charset="0"/>
              </a:rPr>
              <a:t>melewati batas.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5311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374" y="91279"/>
            <a:ext cx="7319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Panduan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menghindari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pergaulan tidak sehat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9164894"/>
              </p:ext>
            </p:extLst>
          </p:nvPr>
        </p:nvGraphicFramePr>
        <p:xfrm>
          <a:off x="695459" y="1341302"/>
          <a:ext cx="10509815" cy="4643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50052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666" y="91279"/>
            <a:ext cx="7456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Cara-cara menghindari pergaulan tidak sehat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75643162"/>
              </p:ext>
            </p:extLst>
          </p:nvPr>
        </p:nvGraphicFramePr>
        <p:xfrm>
          <a:off x="808505" y="707490"/>
          <a:ext cx="9842321" cy="5925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68353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675DEFE-FF77-4518-BEE2-9025F396C2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749" y="-13648"/>
            <a:ext cx="1669707" cy="9485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pixabay.com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0EC2523-B726-4A9A-A620-844C2FD8A0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10034537" y="0"/>
            <a:ext cx="2157463" cy="13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77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-1" y="125759"/>
            <a:ext cx="3528812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Hakikat </a:t>
            </a:r>
            <a:r>
              <a:rPr lang="id-ID" sz="2800" b="1" dirty="0" smtClean="0">
                <a:latin typeface="Montserrat" panose="00000500000000000000" pitchFamily="2" charset="0"/>
              </a:rPr>
              <a:t>Remaja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0128" y="5011780"/>
            <a:ext cx="11191743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Remaja dalam pengertian umum diartikan masa </a:t>
            </a:r>
            <a:r>
              <a:rPr lang="id-ID" sz="2400" dirty="0" smtClean="0">
                <a:latin typeface="Montserrat" panose="00000500000000000000" pitchFamily="2" charset="0"/>
              </a:rPr>
              <a:t>balig atau </a:t>
            </a:r>
            <a:r>
              <a:rPr lang="id-ID" sz="2400" dirty="0">
                <a:latin typeface="Montserrat" panose="00000500000000000000" pitchFamily="2" charset="0"/>
              </a:rPr>
              <a:t>keterbukaan terhadap lawan jenis. Konsep ini tidak </a:t>
            </a:r>
            <a:r>
              <a:rPr lang="id-ID" sz="2400" dirty="0" smtClean="0">
                <a:latin typeface="Montserrat" panose="00000500000000000000" pitchFamily="2" charset="0"/>
              </a:rPr>
              <a:t>jauh berbeda  dengan </a:t>
            </a:r>
            <a:r>
              <a:rPr lang="id-ID" sz="2400" dirty="0">
                <a:latin typeface="Montserrat" panose="00000500000000000000" pitchFamily="2" charset="0"/>
              </a:rPr>
              <a:t>Poerwadarminta (1984: 813) yang </a:t>
            </a:r>
            <a:r>
              <a:rPr lang="id-ID" sz="2400" dirty="0" smtClean="0">
                <a:latin typeface="Montserrat" panose="00000500000000000000" pitchFamily="2" charset="0"/>
              </a:rPr>
              <a:t>menyatakan remaja </a:t>
            </a:r>
            <a:r>
              <a:rPr lang="id-ID" sz="2400" dirty="0">
                <a:latin typeface="Montserrat" panose="00000500000000000000" pitchFamily="2" charset="0"/>
              </a:rPr>
              <a:t>adalah: (1) mulai dewasa; (2) muda (tentang anak </a:t>
            </a:r>
            <a:r>
              <a:rPr lang="id-ID" sz="2400" dirty="0" smtClean="0">
                <a:latin typeface="Montserrat" panose="00000500000000000000" pitchFamily="2" charset="0"/>
              </a:rPr>
              <a:t>laki-laki </a:t>
            </a:r>
            <a:r>
              <a:rPr lang="id-ID" sz="2400" dirty="0">
                <a:latin typeface="Montserrat" panose="00000500000000000000" pitchFamily="2" charset="0"/>
              </a:rPr>
              <a:t>dan perempuan</a:t>
            </a:r>
            <a:r>
              <a:rPr lang="id-ID" sz="2400" dirty="0" smtClean="0">
                <a:latin typeface="Montserrat" panose="00000500000000000000" pitchFamily="2" charset="0"/>
              </a:rPr>
              <a:t>).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38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7375" y="91279"/>
            <a:ext cx="7834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ciri khusus dari masa remaja 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803494449"/>
              </p:ext>
            </p:extLst>
          </p:nvPr>
        </p:nvGraphicFramePr>
        <p:xfrm>
          <a:off x="5006244" y="885250"/>
          <a:ext cx="7060484" cy="5972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Flowchart: Delay 7"/>
          <p:cNvSpPr/>
          <p:nvPr/>
        </p:nvSpPr>
        <p:spPr>
          <a:xfrm>
            <a:off x="0" y="1095404"/>
            <a:ext cx="5426298" cy="5323344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Pada masa remaja, seseorang mengalami perubahan, </a:t>
            </a:r>
            <a:r>
              <a:rPr lang="id-ID" sz="2400" dirty="0" smtClean="0">
                <a:latin typeface="Montserrat" panose="00000500000000000000" pitchFamily="2" charset="0"/>
              </a:rPr>
              <a:t>baik secara </a:t>
            </a:r>
            <a:r>
              <a:rPr lang="id-ID" sz="2400" dirty="0">
                <a:latin typeface="Montserrat" panose="00000500000000000000" pitchFamily="2" charset="0"/>
              </a:rPr>
              <a:t>fisik maupun </a:t>
            </a:r>
            <a:r>
              <a:rPr lang="id-ID" sz="2400" dirty="0" smtClean="0">
                <a:latin typeface="Montserrat" panose="00000500000000000000" pitchFamily="2" charset="0"/>
              </a:rPr>
              <a:t>psikologis.</a:t>
            </a:r>
            <a:r>
              <a:rPr lang="id-ID" sz="2400" dirty="0">
                <a:latin typeface="Montserrat" panose="00000500000000000000" pitchFamily="2" charset="0"/>
              </a:rPr>
              <a:t> Masa remaja terbagi menjadi tiga tahapan </a:t>
            </a:r>
            <a:r>
              <a:rPr lang="id-ID" sz="2400" dirty="0" smtClean="0">
                <a:latin typeface="Montserrat" panose="00000500000000000000" pitchFamily="2" charset="0"/>
              </a:rPr>
              <a:t>yang masing-masing </a:t>
            </a:r>
            <a:r>
              <a:rPr lang="id-ID" sz="2400" dirty="0">
                <a:latin typeface="Montserrat" panose="00000500000000000000" pitchFamily="2" charset="0"/>
              </a:rPr>
              <a:t>ditandai dengan perubahan biologis, psikologis, </a:t>
            </a:r>
            <a:r>
              <a:rPr lang="id-ID" sz="2400" dirty="0" smtClean="0">
                <a:latin typeface="Montserrat" panose="00000500000000000000" pitchFamily="2" charset="0"/>
              </a:rPr>
              <a:t>dan sosial </a:t>
            </a:r>
            <a:r>
              <a:rPr lang="id-ID" sz="2400" dirty="0">
                <a:latin typeface="Montserrat" panose="00000500000000000000" pitchFamily="2" charset="0"/>
              </a:rPr>
              <a:t>yang </a:t>
            </a:r>
            <a:r>
              <a:rPr lang="id-ID" sz="2400" dirty="0" smtClean="0">
                <a:latin typeface="Montserrat" panose="00000500000000000000" pitchFamily="2" charset="0"/>
              </a:rPr>
              <a:t>berbeda-beda</a:t>
            </a:r>
            <a:r>
              <a:rPr lang="id-ID" sz="2400" dirty="0">
                <a:latin typeface="Montserrat" panose="00000500000000000000" pitchFamily="2" charset="0"/>
              </a:rPr>
              <a:t>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2504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4495" y="156573"/>
            <a:ext cx="6495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Karakteristik perilaku dan pribadi remaja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Flowchart: Delay 8"/>
          <p:cNvSpPr/>
          <p:nvPr/>
        </p:nvSpPr>
        <p:spPr>
          <a:xfrm>
            <a:off x="1" y="1874430"/>
            <a:ext cx="3503054" cy="3765292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Remaja mempunyai karakteristik unik yang </a:t>
            </a:r>
            <a:r>
              <a:rPr lang="id-ID" sz="2400" dirty="0" smtClean="0">
                <a:latin typeface="Montserrat" panose="00000500000000000000" pitchFamily="2" charset="0"/>
              </a:rPr>
              <a:t>perlu diketahui </a:t>
            </a:r>
            <a:r>
              <a:rPr lang="id-ID" sz="2400" dirty="0">
                <a:latin typeface="Montserrat" panose="00000500000000000000" pitchFamily="2" charset="0"/>
              </a:rPr>
              <a:t>oleh orang dewasa yang ingin mengarahkan </a:t>
            </a:r>
            <a:r>
              <a:rPr lang="id-ID" sz="2400" dirty="0" smtClean="0">
                <a:latin typeface="Montserrat" panose="00000500000000000000" pitchFamily="2" charset="0"/>
              </a:rPr>
              <a:t>dan membimbingnya.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50645823"/>
              </p:ext>
            </p:extLst>
          </p:nvPr>
        </p:nvGraphicFramePr>
        <p:xfrm>
          <a:off x="3332766" y="791104"/>
          <a:ext cx="917262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2020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-423536" y="6116618"/>
            <a:ext cx="13167986" cy="921958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4495" y="40662"/>
            <a:ext cx="6495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Fase-fase penting di masa remaja</a:t>
            </a:r>
            <a:r>
              <a:rPr lang="it-IT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9802" y="948519"/>
            <a:ext cx="10753606" cy="150841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400" i="1" dirty="0">
                <a:solidFill>
                  <a:schemeClr val="tx1"/>
                </a:solidFill>
                <a:latin typeface="Montserrat" panose="00000500000000000000" pitchFamily="2" charset="0"/>
              </a:rPr>
              <a:t>Pueral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berasal dari kata </a:t>
            </a:r>
            <a:r>
              <a:rPr lang="id-ID" sz="2400" i="1" dirty="0">
                <a:solidFill>
                  <a:schemeClr val="tx1"/>
                </a:solidFill>
                <a:latin typeface="Montserrat" panose="00000500000000000000" pitchFamily="2" charset="0"/>
              </a:rPr>
              <a:t>puer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, artinya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anak laki-laki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. Fase ini ditandai ketika anak laki-laki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mulai memisahkan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diri dari anak perempuan dan tidak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menyukai mereka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.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5923" y="574958"/>
            <a:ext cx="2085924" cy="61868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400" b="1" dirty="0">
                <a:latin typeface="Montserrat" panose="00000500000000000000" pitchFamily="2" charset="0"/>
              </a:rPr>
              <a:t>Fase pueral 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66470" y="3084815"/>
            <a:ext cx="10766938" cy="180915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Di antara ciri-ciri remaja yang mempunyai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sikap negatif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adalah cenderung apatis terhadap segala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sesuatu, bersikap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serbaragu, tidak pasti, tidak senang, dan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tidak setuju. Mereka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juga sering murung dan melantur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tak tentu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, bahkan sering mudah putus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asa.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42591" y="2586038"/>
            <a:ext cx="2266228" cy="70833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400" b="1" dirty="0">
                <a:latin typeface="Montserrat" panose="00000500000000000000" pitchFamily="2" charset="0"/>
              </a:rPr>
              <a:t>Fase negatif 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40714" y="5520041"/>
            <a:ext cx="10792694" cy="123125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Masa pubertas ini ditandai dengan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banyak sekali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ciri khusus dengan perubahan-perubahan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mencolok yang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menyertainya. 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42591" y="5055910"/>
            <a:ext cx="2510927" cy="708338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400" b="1" dirty="0">
                <a:latin typeface="Montserrat" panose="00000500000000000000" pitchFamily="2" charset="0"/>
              </a:rPr>
              <a:t>Fase pubertas 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50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-423536" y="6116618"/>
            <a:ext cx="13167986" cy="921958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4495" y="1674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Ciri-ciri khusus fase pubertas 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725606743"/>
              </p:ext>
            </p:extLst>
          </p:nvPr>
        </p:nvGraphicFramePr>
        <p:xfrm>
          <a:off x="347730" y="1119389"/>
          <a:ext cx="11359166" cy="5499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448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031" y="942462"/>
            <a:ext cx="7516969" cy="5852093"/>
          </a:xfrm>
          <a:prstGeom prst="teardrop">
            <a:avLst/>
          </a:prstGeom>
        </p:spPr>
      </p:pic>
      <p:sp>
        <p:nvSpPr>
          <p:cNvPr id="8" name="Pentagon 7"/>
          <p:cNvSpPr/>
          <p:nvPr/>
        </p:nvSpPr>
        <p:spPr>
          <a:xfrm>
            <a:off x="-1" y="125759"/>
            <a:ext cx="8384147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Memahami </a:t>
            </a:r>
            <a:r>
              <a:rPr lang="id-ID" sz="2800" b="1" dirty="0">
                <a:latin typeface="Montserrat" panose="00000500000000000000" pitchFamily="2" charset="0"/>
              </a:rPr>
              <a:t>K</a:t>
            </a:r>
            <a:r>
              <a:rPr lang="id-ID" sz="2800" b="1" dirty="0" smtClean="0">
                <a:latin typeface="Montserrat" panose="00000500000000000000" pitchFamily="2" charset="0"/>
              </a:rPr>
              <a:t>onsep Pergaulan Sehat </a:t>
            </a:r>
            <a:r>
              <a:rPr lang="id-ID" sz="2800" b="1" dirty="0">
                <a:latin typeface="Montserrat" panose="00000500000000000000" pitchFamily="2" charset="0"/>
              </a:rPr>
              <a:t>R</a:t>
            </a:r>
            <a:r>
              <a:rPr lang="id-ID" sz="2800" b="1" dirty="0" smtClean="0">
                <a:latin typeface="Montserrat" panose="00000500000000000000" pitchFamily="2" charset="0"/>
              </a:rPr>
              <a:t>emaja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342" y="896234"/>
            <a:ext cx="3875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Pengertian pergaulan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10353" y="1950930"/>
            <a:ext cx="4232858" cy="4188381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Pergaulan merupakan proses interaksi yang </a:t>
            </a:r>
            <a:r>
              <a:rPr lang="id-ID" sz="2400" dirty="0" smtClean="0">
                <a:latin typeface="Montserrat" panose="00000500000000000000" pitchFamily="2" charset="0"/>
              </a:rPr>
              <a:t>dilakukan oleh </a:t>
            </a:r>
            <a:r>
              <a:rPr lang="id-ID" sz="2400" dirty="0">
                <a:latin typeface="Montserrat" panose="00000500000000000000" pitchFamily="2" charset="0"/>
              </a:rPr>
              <a:t>individu dengan individu, atau individu </a:t>
            </a:r>
            <a:r>
              <a:rPr lang="id-ID" sz="2400" dirty="0" smtClean="0">
                <a:latin typeface="Montserrat" panose="00000500000000000000" pitchFamily="2" charset="0"/>
              </a:rPr>
              <a:t>dengan kelompok</a:t>
            </a:r>
            <a:r>
              <a:rPr lang="id-ID" sz="2400" dirty="0">
                <a:latin typeface="Montserrat" panose="00000500000000000000" pitchFamily="2" charset="0"/>
              </a:rPr>
              <a:t>. </a:t>
            </a:r>
            <a:r>
              <a:rPr lang="id-ID" sz="2400" dirty="0" smtClean="0">
                <a:latin typeface="Montserrat" panose="00000500000000000000" pitchFamily="2" charset="0"/>
              </a:rPr>
              <a:t>Pergaulan mempunyai </a:t>
            </a:r>
            <a:r>
              <a:rPr lang="id-ID" sz="2400" dirty="0">
                <a:latin typeface="Montserrat" panose="00000500000000000000" pitchFamily="2" charset="0"/>
              </a:rPr>
              <a:t>pengaruh yang besar </a:t>
            </a:r>
            <a:r>
              <a:rPr lang="id-ID" sz="2400" dirty="0" smtClean="0">
                <a:latin typeface="Montserrat" panose="00000500000000000000" pitchFamily="2" charset="0"/>
              </a:rPr>
              <a:t>dalam pembentukan </a:t>
            </a:r>
            <a:r>
              <a:rPr lang="id-ID" sz="2400" dirty="0">
                <a:latin typeface="Montserrat" panose="00000500000000000000" pitchFamily="2" charset="0"/>
              </a:rPr>
              <a:t>kepribadian seorang </a:t>
            </a:r>
            <a:r>
              <a:rPr lang="id-ID" sz="2400" dirty="0" smtClean="0">
                <a:latin typeface="Montserrat" panose="00000500000000000000" pitchFamily="2" charset="0"/>
              </a:rPr>
              <a:t>individu.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02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7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Pengertian sehat </a:t>
            </a:r>
          </a:p>
        </p:txBody>
      </p:sp>
      <p:pic>
        <p:nvPicPr>
          <p:cNvPr id="9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11617" y="1165807"/>
            <a:ext cx="4241442" cy="4911143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677770" y="1690455"/>
            <a:ext cx="7263686" cy="2553891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Sehat, dalam </a:t>
            </a:r>
            <a:r>
              <a:rPr lang="id-ID" sz="2400" i="1" dirty="0">
                <a:latin typeface="Montserrat" panose="00000500000000000000" pitchFamily="2" charset="0"/>
              </a:rPr>
              <a:t>Kamus Besar Bahasa Indonesia, </a:t>
            </a:r>
            <a:r>
              <a:rPr lang="id-ID" sz="2400" dirty="0" smtClean="0">
                <a:latin typeface="Montserrat" panose="00000500000000000000" pitchFamily="2" charset="0"/>
              </a:rPr>
              <a:t>diartikan sebagai </a:t>
            </a:r>
            <a:r>
              <a:rPr lang="id-ID" sz="2400" dirty="0">
                <a:latin typeface="Montserrat" panose="00000500000000000000" pitchFamily="2" charset="0"/>
              </a:rPr>
              <a:t>baik seluruh badan atau bagian-bagiannya (</a:t>
            </a:r>
            <a:r>
              <a:rPr lang="id-ID" sz="2400" dirty="0" smtClean="0">
                <a:latin typeface="Montserrat" panose="00000500000000000000" pitchFamily="2" charset="0"/>
              </a:rPr>
              <a:t>bebas dari </a:t>
            </a:r>
            <a:r>
              <a:rPr lang="id-ID" sz="2400" dirty="0">
                <a:latin typeface="Montserrat" panose="00000500000000000000" pitchFamily="2" charset="0"/>
              </a:rPr>
              <a:t>sakit). Sehat adalah suatu kondisi ketika segala </a:t>
            </a:r>
            <a:r>
              <a:rPr lang="id-ID" sz="2400" dirty="0" smtClean="0">
                <a:latin typeface="Montserrat" panose="00000500000000000000" pitchFamily="2" charset="0"/>
              </a:rPr>
              <a:t>sesuatu berjalan </a:t>
            </a:r>
            <a:r>
              <a:rPr lang="id-ID" sz="2400" dirty="0">
                <a:latin typeface="Montserrat" panose="00000500000000000000" pitchFamily="2" charset="0"/>
              </a:rPr>
              <a:t>normal dan bekerja sesuai fungsinya dan </a:t>
            </a:r>
            <a:r>
              <a:rPr lang="id-ID" sz="2400" dirty="0" smtClean="0">
                <a:latin typeface="Montserrat" panose="00000500000000000000" pitchFamily="2" charset="0"/>
              </a:rPr>
              <a:t>sebagaimana mestinya.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079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1078</Words>
  <Application>Microsoft Office PowerPoint</Application>
  <PresentationFormat>Custom</PresentationFormat>
  <Paragraphs>134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103</cp:revision>
  <dcterms:created xsi:type="dcterms:W3CDTF">2022-06-08T15:12:57Z</dcterms:created>
  <dcterms:modified xsi:type="dcterms:W3CDTF">2022-06-14T08:35:08Z</dcterms:modified>
</cp:coreProperties>
</file>