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0" r:id="rId2"/>
    <p:sldId id="259" r:id="rId3"/>
    <p:sldId id="261" r:id="rId4"/>
    <p:sldId id="263" r:id="rId5"/>
    <p:sldId id="264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3" r:id="rId19"/>
    <p:sldId id="277" r:id="rId20"/>
    <p:sldId id="278" r:id="rId21"/>
    <p:sldId id="279" r:id="rId22"/>
    <p:sldId id="281" r:id="rId23"/>
    <p:sldId id="280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8857"/>
    <a:srgbClr val="2EA085"/>
    <a:srgbClr val="09C7C2"/>
    <a:srgbClr val="2C9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868" y="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gi detia" userId="926788ea545ad7a8" providerId="LiveId" clId="{0D099EF8-DB74-4083-B524-545763047BC6}"/>
    <pc:docChg chg="undo redo custSel addSld delSld modSld sldOrd">
      <pc:chgData name="anggi detia" userId="926788ea545ad7a8" providerId="LiveId" clId="{0D099EF8-DB74-4083-B524-545763047BC6}" dt="2022-06-08T03:11:43.195" v="5284" actId="1076"/>
      <pc:docMkLst>
        <pc:docMk/>
      </pc:docMkLst>
      <pc:sldChg chg="addSp delSp modSp mod">
        <pc:chgData name="anggi detia" userId="926788ea545ad7a8" providerId="LiveId" clId="{0D099EF8-DB74-4083-B524-545763047BC6}" dt="2022-06-05T15:24:50.445" v="862" actId="20577"/>
        <pc:sldMkLst>
          <pc:docMk/>
          <pc:sldMk cId="3557809506" sldId="262"/>
        </pc:sldMkLst>
        <pc:spChg chg="add mod">
          <ac:chgData name="anggi detia" userId="926788ea545ad7a8" providerId="LiveId" clId="{0D099EF8-DB74-4083-B524-545763047BC6}" dt="2022-06-05T14:16:53.376" v="569" actId="14100"/>
          <ac:spMkLst>
            <pc:docMk/>
            <pc:sldMk cId="3557809506" sldId="262"/>
            <ac:spMk id="2" creationId="{99F03124-9410-3AEB-7C55-2089E10DEC74}"/>
          </ac:spMkLst>
        </pc:spChg>
        <pc:spChg chg="add mod">
          <ac:chgData name="anggi detia" userId="926788ea545ad7a8" providerId="LiveId" clId="{0D099EF8-DB74-4083-B524-545763047BC6}" dt="2022-06-05T14:32:55.734" v="706" actId="1076"/>
          <ac:spMkLst>
            <pc:docMk/>
            <pc:sldMk cId="3557809506" sldId="262"/>
            <ac:spMk id="5" creationId="{6565A682-DA6D-BADA-B1CE-8ED98DC5B7AA}"/>
          </ac:spMkLst>
        </pc:spChg>
        <pc:spChg chg="add mod">
          <ac:chgData name="anggi detia" userId="926788ea545ad7a8" providerId="LiveId" clId="{0D099EF8-DB74-4083-B524-545763047BC6}" dt="2022-06-05T14:33:05.321" v="708" actId="14100"/>
          <ac:spMkLst>
            <pc:docMk/>
            <pc:sldMk cId="3557809506" sldId="262"/>
            <ac:spMk id="9" creationId="{920B10A8-907C-2D44-5FFB-57949C36D1F3}"/>
          </ac:spMkLst>
        </pc:spChg>
        <pc:spChg chg="add del">
          <ac:chgData name="anggi detia" userId="926788ea545ad7a8" providerId="LiveId" clId="{0D099EF8-DB74-4083-B524-545763047BC6}" dt="2022-06-05T14:20:22.146" v="571" actId="22"/>
          <ac:spMkLst>
            <pc:docMk/>
            <pc:sldMk cId="3557809506" sldId="262"/>
            <ac:spMk id="10" creationId="{1C7E74DD-DDC2-C1A9-346B-7333762A8E89}"/>
          </ac:spMkLst>
        </pc:spChg>
        <pc:spChg chg="mod">
          <ac:chgData name="anggi detia" userId="926788ea545ad7a8" providerId="LiveId" clId="{0D099EF8-DB74-4083-B524-545763047BC6}" dt="2022-06-05T14:07:48.764" v="547" actId="14100"/>
          <ac:spMkLst>
            <pc:docMk/>
            <pc:sldMk cId="3557809506" sldId="262"/>
            <ac:spMk id="11" creationId="{00000000-0000-0000-0000-000000000000}"/>
          </ac:spMkLst>
        </pc:spChg>
        <pc:spChg chg="add mod">
          <ac:chgData name="anggi detia" userId="926788ea545ad7a8" providerId="LiveId" clId="{0D099EF8-DB74-4083-B524-545763047BC6}" dt="2022-06-05T14:24:32.244" v="636" actId="20577"/>
          <ac:spMkLst>
            <pc:docMk/>
            <pc:sldMk cId="3557809506" sldId="262"/>
            <ac:spMk id="16" creationId="{22535BE4-0B25-B427-4DCF-72CF39CC07E5}"/>
          </ac:spMkLst>
        </pc:spChg>
        <pc:spChg chg="add mod">
          <ac:chgData name="anggi detia" userId="926788ea545ad7a8" providerId="LiveId" clId="{0D099EF8-DB74-4083-B524-545763047BC6}" dt="2022-06-05T14:36:04.745" v="819" actId="20577"/>
          <ac:spMkLst>
            <pc:docMk/>
            <pc:sldMk cId="3557809506" sldId="262"/>
            <ac:spMk id="20" creationId="{F56955DB-B986-9604-94F8-23FA84030C16}"/>
          </ac:spMkLst>
        </pc:spChg>
        <pc:spChg chg="add mod">
          <ac:chgData name="anggi detia" userId="926788ea545ad7a8" providerId="LiveId" clId="{0D099EF8-DB74-4083-B524-545763047BC6}" dt="2022-06-05T14:38:36.855" v="831" actId="20577"/>
          <ac:spMkLst>
            <pc:docMk/>
            <pc:sldMk cId="3557809506" sldId="262"/>
            <ac:spMk id="22" creationId="{CFCD468A-1476-A21B-86C1-710E776C24FC}"/>
          </ac:spMkLst>
        </pc:spChg>
        <pc:spChg chg="add mod">
          <ac:chgData name="anggi detia" userId="926788ea545ad7a8" providerId="LiveId" clId="{0D099EF8-DB74-4083-B524-545763047BC6}" dt="2022-06-05T15:24:50.445" v="862" actId="20577"/>
          <ac:spMkLst>
            <pc:docMk/>
            <pc:sldMk cId="3557809506" sldId="262"/>
            <ac:spMk id="23" creationId="{274D9060-0D1D-8FD6-D04F-9E4A9B8F8DF4}"/>
          </ac:spMkLst>
        </pc:spChg>
        <pc:picChg chg="add mod">
          <ac:chgData name="anggi detia" userId="926788ea545ad7a8" providerId="LiveId" clId="{0D099EF8-DB74-4083-B524-545763047BC6}" dt="2022-06-05T14:28:47.544" v="698" actId="1076"/>
          <ac:picMkLst>
            <pc:docMk/>
            <pc:sldMk cId="3557809506" sldId="262"/>
            <ac:picMk id="8" creationId="{CB0B22BD-576A-A4C7-5198-47230CF87345}"/>
          </ac:picMkLst>
        </pc:picChg>
        <pc:picChg chg="add del">
          <ac:chgData name="anggi detia" userId="926788ea545ad7a8" providerId="LiveId" clId="{0D099EF8-DB74-4083-B524-545763047BC6}" dt="2022-06-05T14:26:50.181" v="660" actId="22"/>
          <ac:picMkLst>
            <pc:docMk/>
            <pc:sldMk cId="3557809506" sldId="262"/>
            <ac:picMk id="18" creationId="{211D8AD4-BCFA-827E-CE68-03FC3AFAB73F}"/>
          </ac:picMkLst>
        </pc:picChg>
      </pc:sldChg>
      <pc:sldChg chg="addSp delSp modSp mod">
        <pc:chgData name="anggi detia" userId="926788ea545ad7a8" providerId="LiveId" clId="{0D099EF8-DB74-4083-B524-545763047BC6}" dt="2022-06-05T14:05:31.188" v="543" actId="1076"/>
        <pc:sldMkLst>
          <pc:docMk/>
          <pc:sldMk cId="3415432782" sldId="264"/>
        </pc:sldMkLst>
        <pc:spChg chg="add mod">
          <ac:chgData name="anggi detia" userId="926788ea545ad7a8" providerId="LiveId" clId="{0D099EF8-DB74-4083-B524-545763047BC6}" dt="2022-06-05T14:04:03.608" v="537" actId="1076"/>
          <ac:spMkLst>
            <pc:docMk/>
            <pc:sldMk cId="3415432782" sldId="264"/>
            <ac:spMk id="2" creationId="{B91A7205-F3B0-3CC6-067D-BDB830A4EF2D}"/>
          </ac:spMkLst>
        </pc:spChg>
        <pc:spChg chg="mod">
          <ac:chgData name="anggi detia" userId="926788ea545ad7a8" providerId="LiveId" clId="{0D099EF8-DB74-4083-B524-545763047BC6}" dt="2022-06-05T14:05:31.188" v="543" actId="1076"/>
          <ac:spMkLst>
            <pc:docMk/>
            <pc:sldMk cId="3415432782" sldId="264"/>
            <ac:spMk id="13" creationId="{0785002D-E285-96F5-A44F-B845E0595E9C}"/>
          </ac:spMkLst>
        </pc:spChg>
        <pc:spChg chg="add del mod">
          <ac:chgData name="anggi detia" userId="926788ea545ad7a8" providerId="LiveId" clId="{0D099EF8-DB74-4083-B524-545763047BC6}" dt="2022-06-05T13:44:32.003" v="379" actId="478"/>
          <ac:spMkLst>
            <pc:docMk/>
            <pc:sldMk cId="3415432782" sldId="264"/>
            <ac:spMk id="22" creationId="{A6E0CFEE-3B4C-9596-51E1-68F35AC656C7}"/>
          </ac:spMkLst>
        </pc:spChg>
        <pc:spChg chg="mod">
          <ac:chgData name="anggi detia" userId="926788ea545ad7a8" providerId="LiveId" clId="{0D099EF8-DB74-4083-B524-545763047BC6}" dt="2022-06-05T14:05:22.164" v="542" actId="1076"/>
          <ac:spMkLst>
            <pc:docMk/>
            <pc:sldMk cId="3415432782" sldId="264"/>
            <ac:spMk id="24" creationId="{C6A4E9F8-F096-1A19-F7BD-79CF1243F427}"/>
          </ac:spMkLst>
        </pc:spChg>
        <pc:spChg chg="add del mod">
          <ac:chgData name="anggi detia" userId="926788ea545ad7a8" providerId="LiveId" clId="{0D099EF8-DB74-4083-B524-545763047BC6}" dt="2022-06-05T13:46:56.716" v="429"/>
          <ac:spMkLst>
            <pc:docMk/>
            <pc:sldMk cId="3415432782" sldId="264"/>
            <ac:spMk id="26" creationId="{0930145A-27D6-D108-4129-7C5F6225A014}"/>
          </ac:spMkLst>
        </pc:spChg>
        <pc:spChg chg="add del mod">
          <ac:chgData name="anggi detia" userId="926788ea545ad7a8" providerId="LiveId" clId="{0D099EF8-DB74-4083-B524-545763047BC6}" dt="2022-06-05T13:51:22.045" v="475" actId="478"/>
          <ac:spMkLst>
            <pc:docMk/>
            <pc:sldMk cId="3415432782" sldId="264"/>
            <ac:spMk id="28" creationId="{4EC16CC5-AC82-C995-1609-331C0D788638}"/>
          </ac:spMkLst>
        </pc:spChg>
        <pc:spChg chg="add mod">
          <ac:chgData name="anggi detia" userId="926788ea545ad7a8" providerId="LiveId" clId="{0D099EF8-DB74-4083-B524-545763047BC6}" dt="2022-06-05T13:53:53.811" v="509" actId="1076"/>
          <ac:spMkLst>
            <pc:docMk/>
            <pc:sldMk cId="3415432782" sldId="264"/>
            <ac:spMk id="33" creationId="{8F24248E-47F0-8E86-91FF-F63DD3CD5C41}"/>
          </ac:spMkLst>
        </pc:spChg>
        <pc:spChg chg="add mod">
          <ac:chgData name="anggi detia" userId="926788ea545ad7a8" providerId="LiveId" clId="{0D099EF8-DB74-4083-B524-545763047BC6}" dt="2022-06-05T13:54:13.383" v="512" actId="1076"/>
          <ac:spMkLst>
            <pc:docMk/>
            <pc:sldMk cId="3415432782" sldId="264"/>
            <ac:spMk id="36" creationId="{692475A3-8D89-581F-C752-07DCB7A8D4F1}"/>
          </ac:spMkLst>
        </pc:spChg>
        <pc:spChg chg="add mod">
          <ac:chgData name="anggi detia" userId="926788ea545ad7a8" providerId="LiveId" clId="{0D099EF8-DB74-4083-B524-545763047BC6}" dt="2022-06-05T13:55:11.793" v="522" actId="1076"/>
          <ac:spMkLst>
            <pc:docMk/>
            <pc:sldMk cId="3415432782" sldId="264"/>
            <ac:spMk id="37" creationId="{46069602-388F-BEBB-2450-777F86B5BB26}"/>
          </ac:spMkLst>
        </pc:spChg>
        <pc:spChg chg="add mod">
          <ac:chgData name="anggi detia" userId="926788ea545ad7a8" providerId="LiveId" clId="{0D099EF8-DB74-4083-B524-545763047BC6}" dt="2022-06-05T13:54:49.378" v="518" actId="1076"/>
          <ac:spMkLst>
            <pc:docMk/>
            <pc:sldMk cId="3415432782" sldId="264"/>
            <ac:spMk id="38" creationId="{EBFE6B4C-08C9-58F9-4753-552DBCC53855}"/>
          </ac:spMkLst>
        </pc:spChg>
        <pc:spChg chg="add mod">
          <ac:chgData name="anggi detia" userId="926788ea545ad7a8" providerId="LiveId" clId="{0D099EF8-DB74-4083-B524-545763047BC6}" dt="2022-06-05T13:55:04.474" v="521" actId="1076"/>
          <ac:spMkLst>
            <pc:docMk/>
            <pc:sldMk cId="3415432782" sldId="264"/>
            <ac:spMk id="40" creationId="{85FFD6C2-6480-D5FE-7CAD-6535CBD01546}"/>
          </ac:spMkLst>
        </pc:spChg>
        <pc:spChg chg="add mod">
          <ac:chgData name="anggi detia" userId="926788ea545ad7a8" providerId="LiveId" clId="{0D099EF8-DB74-4083-B524-545763047BC6}" dt="2022-06-05T13:55:21.265" v="525" actId="1076"/>
          <ac:spMkLst>
            <pc:docMk/>
            <pc:sldMk cId="3415432782" sldId="264"/>
            <ac:spMk id="42" creationId="{A6209256-BDBD-B742-8E66-A4070218480B}"/>
          </ac:spMkLst>
        </pc:spChg>
        <pc:spChg chg="add mod">
          <ac:chgData name="anggi detia" userId="926788ea545ad7a8" providerId="LiveId" clId="{0D099EF8-DB74-4083-B524-545763047BC6}" dt="2022-06-05T13:55:26.588" v="526" actId="1076"/>
          <ac:spMkLst>
            <pc:docMk/>
            <pc:sldMk cId="3415432782" sldId="264"/>
            <ac:spMk id="44" creationId="{61529A0A-3966-A65E-F2A6-BACADF04D8D9}"/>
          </ac:spMkLst>
        </pc:spChg>
        <pc:spChg chg="add mod">
          <ac:chgData name="anggi detia" userId="926788ea545ad7a8" providerId="LiveId" clId="{0D099EF8-DB74-4083-B524-545763047BC6}" dt="2022-06-05T13:53:46.622" v="508" actId="1076"/>
          <ac:spMkLst>
            <pc:docMk/>
            <pc:sldMk cId="3415432782" sldId="264"/>
            <ac:spMk id="47" creationId="{EEF373DF-B6D8-1265-32AF-D46FE45C1F19}"/>
          </ac:spMkLst>
        </pc:spChg>
        <pc:grpChg chg="mod">
          <ac:chgData name="anggi detia" userId="926788ea545ad7a8" providerId="LiveId" clId="{0D099EF8-DB74-4083-B524-545763047BC6}" dt="2022-06-05T13:51:36.435" v="479" actId="1076"/>
          <ac:grpSpMkLst>
            <pc:docMk/>
            <pc:sldMk cId="3415432782" sldId="264"/>
            <ac:grpSpMk id="17" creationId="{00000000-0000-0000-0000-000000000000}"/>
          </ac:grpSpMkLst>
        </pc:grpChg>
        <pc:cxnChg chg="add mod">
          <ac:chgData name="anggi detia" userId="926788ea545ad7a8" providerId="LiveId" clId="{0D099EF8-DB74-4083-B524-545763047BC6}" dt="2022-06-05T14:04:03.608" v="537" actId="1076"/>
          <ac:cxnSpMkLst>
            <pc:docMk/>
            <pc:sldMk cId="3415432782" sldId="264"/>
            <ac:cxnSpMk id="5" creationId="{67BB3160-C33D-DDA2-5F1D-3C5C33F1DF9E}"/>
          </ac:cxnSpMkLst>
        </pc:cxnChg>
        <pc:cxnChg chg="add mod">
          <ac:chgData name="anggi detia" userId="926788ea545ad7a8" providerId="LiveId" clId="{0D099EF8-DB74-4083-B524-545763047BC6}" dt="2022-06-05T13:56:01.395" v="534" actId="14100"/>
          <ac:cxnSpMkLst>
            <pc:docMk/>
            <pc:sldMk cId="3415432782" sldId="264"/>
            <ac:cxnSpMk id="7" creationId="{3B8EC9D1-89D1-C2B7-CE9D-E812F6994B5E}"/>
          </ac:cxnSpMkLst>
        </pc:cxnChg>
        <pc:cxnChg chg="add mod">
          <ac:chgData name="anggi detia" userId="926788ea545ad7a8" providerId="LiveId" clId="{0D099EF8-DB74-4083-B524-545763047BC6}" dt="2022-06-05T13:53:38.577" v="507" actId="13822"/>
          <ac:cxnSpMkLst>
            <pc:docMk/>
            <pc:sldMk cId="3415432782" sldId="264"/>
            <ac:cxnSpMk id="50" creationId="{716525DF-49C4-54FB-45A0-13A06A63B713}"/>
          </ac:cxnSpMkLst>
        </pc:cxnChg>
        <pc:cxnChg chg="add mod">
          <ac:chgData name="anggi detia" userId="926788ea545ad7a8" providerId="LiveId" clId="{0D099EF8-DB74-4083-B524-545763047BC6}" dt="2022-06-05T13:54:08.024" v="511" actId="1076"/>
          <ac:cxnSpMkLst>
            <pc:docMk/>
            <pc:sldMk cId="3415432782" sldId="264"/>
            <ac:cxnSpMk id="51" creationId="{A245751F-85E8-77BF-E6A6-2AD2EE168A31}"/>
          </ac:cxnSpMkLst>
        </pc:cxnChg>
        <pc:cxnChg chg="add mod">
          <ac:chgData name="anggi detia" userId="926788ea545ad7a8" providerId="LiveId" clId="{0D099EF8-DB74-4083-B524-545763047BC6}" dt="2022-06-05T13:54:21.785" v="514" actId="1076"/>
          <ac:cxnSpMkLst>
            <pc:docMk/>
            <pc:sldMk cId="3415432782" sldId="264"/>
            <ac:cxnSpMk id="52" creationId="{B001D07C-86F9-2E1B-B88B-3F3EC7F2F0BB}"/>
          </ac:cxnSpMkLst>
        </pc:cxnChg>
        <pc:cxnChg chg="add mod">
          <ac:chgData name="anggi detia" userId="926788ea545ad7a8" providerId="LiveId" clId="{0D099EF8-DB74-4083-B524-545763047BC6}" dt="2022-06-05T13:54:39.532" v="517" actId="1076"/>
          <ac:cxnSpMkLst>
            <pc:docMk/>
            <pc:sldMk cId="3415432782" sldId="264"/>
            <ac:cxnSpMk id="53" creationId="{97920BF6-EFC7-B3B5-E68D-4F2B1ADCCF26}"/>
          </ac:cxnSpMkLst>
        </pc:cxnChg>
        <pc:cxnChg chg="add mod">
          <ac:chgData name="anggi detia" userId="926788ea545ad7a8" providerId="LiveId" clId="{0D099EF8-DB74-4083-B524-545763047BC6}" dt="2022-06-05T13:54:56.181" v="520" actId="1076"/>
          <ac:cxnSpMkLst>
            <pc:docMk/>
            <pc:sldMk cId="3415432782" sldId="264"/>
            <ac:cxnSpMk id="54" creationId="{AAFD241D-1B31-5BC5-9EC7-8C6DDA9C9886}"/>
          </ac:cxnSpMkLst>
        </pc:cxnChg>
        <pc:cxnChg chg="add mod">
          <ac:chgData name="anggi detia" userId="926788ea545ad7a8" providerId="LiveId" clId="{0D099EF8-DB74-4083-B524-545763047BC6}" dt="2022-06-05T13:55:17.428" v="524" actId="1076"/>
          <ac:cxnSpMkLst>
            <pc:docMk/>
            <pc:sldMk cId="3415432782" sldId="264"/>
            <ac:cxnSpMk id="55" creationId="{E4AEA280-983A-7B24-3A6B-22675EB65BC3}"/>
          </ac:cxnSpMkLst>
        </pc:cxnChg>
        <pc:cxnChg chg="add mod">
          <ac:chgData name="anggi detia" userId="926788ea545ad7a8" providerId="LiveId" clId="{0D099EF8-DB74-4083-B524-545763047BC6}" dt="2022-06-05T13:55:52.316" v="533" actId="1076"/>
          <ac:cxnSpMkLst>
            <pc:docMk/>
            <pc:sldMk cId="3415432782" sldId="264"/>
            <ac:cxnSpMk id="58" creationId="{570E35E0-CF93-C44E-A923-A85AB2D438F6}"/>
          </ac:cxnSpMkLst>
        </pc:cxnChg>
        <pc:cxnChg chg="add mod">
          <ac:chgData name="anggi detia" userId="926788ea545ad7a8" providerId="LiveId" clId="{0D099EF8-DB74-4083-B524-545763047BC6}" dt="2022-06-05T13:56:03.903" v="535" actId="1076"/>
          <ac:cxnSpMkLst>
            <pc:docMk/>
            <pc:sldMk cId="3415432782" sldId="264"/>
            <ac:cxnSpMk id="59" creationId="{3216CD8B-BFA7-321E-FBA0-53C42CFD849E}"/>
          </ac:cxnSpMkLst>
        </pc:cxnChg>
      </pc:sldChg>
      <pc:sldChg chg="addSp delSp modSp add mod">
        <pc:chgData name="anggi detia" userId="926788ea545ad7a8" providerId="LiveId" clId="{0D099EF8-DB74-4083-B524-545763047BC6}" dt="2022-06-05T15:51:15.403" v="1202" actId="1076"/>
        <pc:sldMkLst>
          <pc:docMk/>
          <pc:sldMk cId="874760500" sldId="265"/>
        </pc:sldMkLst>
        <pc:spChg chg="mod">
          <ac:chgData name="anggi detia" userId="926788ea545ad7a8" providerId="LiveId" clId="{0D099EF8-DB74-4083-B524-545763047BC6}" dt="2022-06-05T15:19:10.111" v="835" actId="11"/>
          <ac:spMkLst>
            <pc:docMk/>
            <pc:sldMk cId="874760500" sldId="265"/>
            <ac:spMk id="5" creationId="{6565A682-DA6D-BADA-B1CE-8ED98DC5B7AA}"/>
          </ac:spMkLst>
        </pc:spChg>
        <pc:spChg chg="add mod">
          <ac:chgData name="anggi detia" userId="926788ea545ad7a8" providerId="LiveId" clId="{0D099EF8-DB74-4083-B524-545763047BC6}" dt="2022-06-05T15:24:20.325" v="858" actId="20577"/>
          <ac:spMkLst>
            <pc:docMk/>
            <pc:sldMk cId="874760500" sldId="265"/>
            <ac:spMk id="6" creationId="{7C663B71-6339-0110-2B56-5A8E74225A2D}"/>
          </ac:spMkLst>
        </pc:spChg>
        <pc:spChg chg="mod">
          <ac:chgData name="anggi detia" userId="926788ea545ad7a8" providerId="LiveId" clId="{0D099EF8-DB74-4083-B524-545763047BC6}" dt="2022-06-05T15:44:55.203" v="991" actId="14100"/>
          <ac:spMkLst>
            <pc:docMk/>
            <pc:sldMk cId="874760500" sldId="265"/>
            <ac:spMk id="9" creationId="{920B10A8-907C-2D44-5FFB-57949C36D1F3}"/>
          </ac:spMkLst>
        </pc:spChg>
        <pc:spChg chg="del">
          <ac:chgData name="anggi detia" userId="926788ea545ad7a8" providerId="LiveId" clId="{0D099EF8-DB74-4083-B524-545763047BC6}" dt="2022-06-05T15:18:55.976" v="833" actId="478"/>
          <ac:spMkLst>
            <pc:docMk/>
            <pc:sldMk cId="874760500" sldId="265"/>
            <ac:spMk id="16" creationId="{22535BE4-0B25-B427-4DCF-72CF39CC07E5}"/>
          </ac:spMkLst>
        </pc:spChg>
        <pc:spChg chg="mod">
          <ac:chgData name="anggi detia" userId="926788ea545ad7a8" providerId="LiveId" clId="{0D099EF8-DB74-4083-B524-545763047BC6}" dt="2022-06-05T15:50:53.035" v="1198" actId="1076"/>
          <ac:spMkLst>
            <pc:docMk/>
            <pc:sldMk cId="874760500" sldId="265"/>
            <ac:spMk id="20" creationId="{F56955DB-B986-9604-94F8-23FA84030C16}"/>
          </ac:spMkLst>
        </pc:spChg>
        <pc:spChg chg="mod">
          <ac:chgData name="anggi detia" userId="926788ea545ad7a8" providerId="LiveId" clId="{0D099EF8-DB74-4083-B524-545763047BC6}" dt="2022-06-05T15:51:15.403" v="1202" actId="1076"/>
          <ac:spMkLst>
            <pc:docMk/>
            <pc:sldMk cId="874760500" sldId="265"/>
            <ac:spMk id="22" creationId="{CFCD468A-1476-A21B-86C1-710E776C24FC}"/>
          </ac:spMkLst>
        </pc:spChg>
        <pc:picChg chg="add mod">
          <ac:chgData name="anggi detia" userId="926788ea545ad7a8" providerId="LiveId" clId="{0D099EF8-DB74-4083-B524-545763047BC6}" dt="2022-06-05T15:45:06.727" v="996" actId="1076"/>
          <ac:picMkLst>
            <pc:docMk/>
            <pc:sldMk cId="874760500" sldId="265"/>
            <ac:picMk id="4" creationId="{4808F4B9-F9CE-B152-F8AC-F7A859348875}"/>
          </ac:picMkLst>
        </pc:picChg>
        <pc:picChg chg="del">
          <ac:chgData name="anggi detia" userId="926788ea545ad7a8" providerId="LiveId" clId="{0D099EF8-DB74-4083-B524-545763047BC6}" dt="2022-06-05T15:23:50.648" v="842" actId="478"/>
          <ac:picMkLst>
            <pc:docMk/>
            <pc:sldMk cId="874760500" sldId="265"/>
            <ac:picMk id="8" creationId="{CB0B22BD-576A-A4C7-5198-47230CF87345}"/>
          </ac:picMkLst>
        </pc:picChg>
      </pc:sldChg>
      <pc:sldChg chg="addSp delSp modSp add mod">
        <pc:chgData name="anggi detia" userId="926788ea545ad7a8" providerId="LiveId" clId="{0D099EF8-DB74-4083-B524-545763047BC6}" dt="2022-06-07T04:33:08.388" v="1627" actId="20577"/>
        <pc:sldMkLst>
          <pc:docMk/>
          <pc:sldMk cId="2620308452" sldId="266"/>
        </pc:sldMkLst>
        <pc:spChg chg="mod">
          <ac:chgData name="anggi detia" userId="926788ea545ad7a8" providerId="LiveId" clId="{0D099EF8-DB74-4083-B524-545763047BC6}" dt="2022-06-06T16:42:59.582" v="1212" actId="113"/>
          <ac:spMkLst>
            <pc:docMk/>
            <pc:sldMk cId="2620308452" sldId="266"/>
            <ac:spMk id="5" creationId="{6565A682-DA6D-BADA-B1CE-8ED98DC5B7AA}"/>
          </ac:spMkLst>
        </pc:spChg>
        <pc:spChg chg="mod">
          <ac:chgData name="anggi detia" userId="926788ea545ad7a8" providerId="LiveId" clId="{0D099EF8-DB74-4083-B524-545763047BC6}" dt="2022-06-07T04:33:08.388" v="1627" actId="20577"/>
          <ac:spMkLst>
            <pc:docMk/>
            <pc:sldMk cId="2620308452" sldId="266"/>
            <ac:spMk id="6" creationId="{7C663B71-6339-0110-2B56-5A8E74225A2D}"/>
          </ac:spMkLst>
        </pc:spChg>
        <pc:spChg chg="mod">
          <ac:chgData name="anggi detia" userId="926788ea545ad7a8" providerId="LiveId" clId="{0D099EF8-DB74-4083-B524-545763047BC6}" dt="2022-06-07T02:42:11.851" v="1294" actId="207"/>
          <ac:spMkLst>
            <pc:docMk/>
            <pc:sldMk cId="2620308452" sldId="266"/>
            <ac:spMk id="9" creationId="{920B10A8-907C-2D44-5FFB-57949C36D1F3}"/>
          </ac:spMkLst>
        </pc:spChg>
        <pc:spChg chg="mod">
          <ac:chgData name="anggi detia" userId="926788ea545ad7a8" providerId="LiveId" clId="{0D099EF8-DB74-4083-B524-545763047BC6}" dt="2022-06-07T02:42:22.307" v="1295" actId="207"/>
          <ac:spMkLst>
            <pc:docMk/>
            <pc:sldMk cId="2620308452" sldId="266"/>
            <ac:spMk id="20" creationId="{F56955DB-B986-9604-94F8-23FA84030C16}"/>
          </ac:spMkLst>
        </pc:spChg>
        <pc:spChg chg="mod">
          <ac:chgData name="anggi detia" userId="926788ea545ad7a8" providerId="LiveId" clId="{0D099EF8-DB74-4083-B524-545763047BC6}" dt="2022-06-07T02:43:20.882" v="1307" actId="20577"/>
          <ac:spMkLst>
            <pc:docMk/>
            <pc:sldMk cId="2620308452" sldId="266"/>
            <ac:spMk id="22" creationId="{CFCD468A-1476-A21B-86C1-710E776C24FC}"/>
          </ac:spMkLst>
        </pc:spChg>
        <pc:picChg chg="del mod">
          <ac:chgData name="anggi detia" userId="926788ea545ad7a8" providerId="LiveId" clId="{0D099EF8-DB74-4083-B524-545763047BC6}" dt="2022-06-06T16:57:06.243" v="1286" actId="478"/>
          <ac:picMkLst>
            <pc:docMk/>
            <pc:sldMk cId="2620308452" sldId="266"/>
            <ac:picMk id="4" creationId="{4808F4B9-F9CE-B152-F8AC-F7A859348875}"/>
          </ac:picMkLst>
        </pc:picChg>
        <pc:picChg chg="add mod">
          <ac:chgData name="anggi detia" userId="926788ea545ad7a8" providerId="LiveId" clId="{0D099EF8-DB74-4083-B524-545763047BC6}" dt="2022-06-07T02:42:56.247" v="1298" actId="1076"/>
          <ac:picMkLst>
            <pc:docMk/>
            <pc:sldMk cId="2620308452" sldId="266"/>
            <ac:picMk id="8" creationId="{7E93C53F-B11E-902C-5E91-0DF30FBC4249}"/>
          </ac:picMkLst>
        </pc:picChg>
      </pc:sldChg>
      <pc:sldChg chg="addSp delSp modSp add mod ord">
        <pc:chgData name="anggi detia" userId="926788ea545ad7a8" providerId="LiveId" clId="{0D099EF8-DB74-4083-B524-545763047BC6}" dt="2022-06-07T04:32:00.979" v="1625" actId="1076"/>
        <pc:sldMkLst>
          <pc:docMk/>
          <pc:sldMk cId="3546990578" sldId="267"/>
        </pc:sldMkLst>
        <pc:spChg chg="mod">
          <ac:chgData name="anggi detia" userId="926788ea545ad7a8" providerId="LiveId" clId="{0D099EF8-DB74-4083-B524-545763047BC6}" dt="2022-06-07T03:18:38.642" v="1422" actId="11"/>
          <ac:spMkLst>
            <pc:docMk/>
            <pc:sldMk cId="3546990578" sldId="267"/>
            <ac:spMk id="5" creationId="{6565A682-DA6D-BADA-B1CE-8ED98DC5B7AA}"/>
          </ac:spMkLst>
        </pc:spChg>
        <pc:spChg chg="del mod">
          <ac:chgData name="anggi detia" userId="926788ea545ad7a8" providerId="LiveId" clId="{0D099EF8-DB74-4083-B524-545763047BC6}" dt="2022-06-07T02:47:26.326" v="1338" actId="478"/>
          <ac:spMkLst>
            <pc:docMk/>
            <pc:sldMk cId="3546990578" sldId="267"/>
            <ac:spMk id="6" creationId="{7C663B71-6339-0110-2B56-5A8E74225A2D}"/>
          </ac:spMkLst>
        </pc:spChg>
        <pc:spChg chg="mod">
          <ac:chgData name="anggi detia" userId="926788ea545ad7a8" providerId="LiveId" clId="{0D099EF8-DB74-4083-B524-545763047BC6}" dt="2022-06-07T04:03:57.147" v="1576" actId="207"/>
          <ac:spMkLst>
            <pc:docMk/>
            <pc:sldMk cId="3546990578" sldId="267"/>
            <ac:spMk id="9" creationId="{920B10A8-907C-2D44-5FFB-57949C36D1F3}"/>
          </ac:spMkLst>
        </pc:spChg>
        <pc:spChg chg="add mod">
          <ac:chgData name="anggi detia" userId="926788ea545ad7a8" providerId="LiveId" clId="{0D099EF8-DB74-4083-B524-545763047BC6}" dt="2022-06-07T04:21:23.124" v="1590" actId="20577"/>
          <ac:spMkLst>
            <pc:docMk/>
            <pc:sldMk cId="3546990578" sldId="267"/>
            <ac:spMk id="16" creationId="{3D18F2F7-B3C4-9B97-913F-56105236FB0E}"/>
          </ac:spMkLst>
        </pc:spChg>
        <pc:spChg chg="add del mod">
          <ac:chgData name="anggi detia" userId="926788ea545ad7a8" providerId="LiveId" clId="{0D099EF8-DB74-4083-B524-545763047BC6}" dt="2022-06-07T03:53:36.656" v="1568" actId="478"/>
          <ac:spMkLst>
            <pc:docMk/>
            <pc:sldMk cId="3546990578" sldId="267"/>
            <ac:spMk id="17" creationId="{25AF4D0B-C699-470A-DD28-4551C1940E01}"/>
          </ac:spMkLst>
        </pc:spChg>
        <pc:spChg chg="add mod">
          <ac:chgData name="anggi detia" userId="926788ea545ad7a8" providerId="LiveId" clId="{0D099EF8-DB74-4083-B524-545763047BC6}" dt="2022-06-07T04:30:48.252" v="1622" actId="1076"/>
          <ac:spMkLst>
            <pc:docMk/>
            <pc:sldMk cId="3546990578" sldId="267"/>
            <ac:spMk id="19" creationId="{687B6352-0EF3-D079-7A5F-D2F69FDE0F4C}"/>
          </ac:spMkLst>
        </pc:spChg>
        <pc:spChg chg="mod">
          <ac:chgData name="anggi detia" userId="926788ea545ad7a8" providerId="LiveId" clId="{0D099EF8-DB74-4083-B524-545763047BC6}" dt="2022-06-07T04:28:18.979" v="1592" actId="1076"/>
          <ac:spMkLst>
            <pc:docMk/>
            <pc:sldMk cId="3546990578" sldId="267"/>
            <ac:spMk id="20" creationId="{F56955DB-B986-9604-94F8-23FA84030C16}"/>
          </ac:spMkLst>
        </pc:spChg>
        <pc:spChg chg="del mod">
          <ac:chgData name="anggi detia" userId="926788ea545ad7a8" providerId="LiveId" clId="{0D099EF8-DB74-4083-B524-545763047BC6}" dt="2022-06-07T03:52:36.448" v="1552" actId="478"/>
          <ac:spMkLst>
            <pc:docMk/>
            <pc:sldMk cId="3546990578" sldId="267"/>
            <ac:spMk id="22" creationId="{CFCD468A-1476-A21B-86C1-710E776C24FC}"/>
          </ac:spMkLst>
        </pc:spChg>
        <pc:grpChg chg="mod">
          <ac:chgData name="anggi detia" userId="926788ea545ad7a8" providerId="LiveId" clId="{0D099EF8-DB74-4083-B524-545763047BC6}" dt="2022-06-07T03:53:04.134" v="1561" actId="1076"/>
          <ac:grpSpMkLst>
            <pc:docMk/>
            <pc:sldMk cId="3546990578" sldId="267"/>
            <ac:grpSpMk id="7" creationId="{00000000-0000-0000-0000-000000000000}"/>
          </ac:grpSpMkLst>
        </pc:grpChg>
        <pc:picChg chg="del">
          <ac:chgData name="anggi detia" userId="926788ea545ad7a8" providerId="LiveId" clId="{0D099EF8-DB74-4083-B524-545763047BC6}" dt="2022-06-07T03:44:33.765" v="1500" actId="478"/>
          <ac:picMkLst>
            <pc:docMk/>
            <pc:sldMk cId="3546990578" sldId="267"/>
            <ac:picMk id="8" creationId="{7E93C53F-B11E-902C-5E91-0DF30FBC4249}"/>
          </ac:picMkLst>
        </pc:picChg>
        <pc:picChg chg="add mod modCrop">
          <ac:chgData name="anggi detia" userId="926788ea545ad7a8" providerId="LiveId" clId="{0D099EF8-DB74-4083-B524-545763047BC6}" dt="2022-06-07T04:32:00.979" v="1625" actId="1076"/>
          <ac:picMkLst>
            <pc:docMk/>
            <pc:sldMk cId="3546990578" sldId="267"/>
            <ac:picMk id="18" creationId="{BE5BC4C1-FBB9-5D78-0DBE-55142450E967}"/>
          </ac:picMkLst>
        </pc:picChg>
      </pc:sldChg>
      <pc:sldChg chg="addSp delSp modSp add mod ord">
        <pc:chgData name="anggi detia" userId="926788ea545ad7a8" providerId="LiveId" clId="{0D099EF8-DB74-4083-B524-545763047BC6}" dt="2022-06-07T05:00:15.939" v="1832" actId="1076"/>
        <pc:sldMkLst>
          <pc:docMk/>
          <pc:sldMk cId="3199606448" sldId="268"/>
        </pc:sldMkLst>
        <pc:spChg chg="mod">
          <ac:chgData name="anggi detia" userId="926788ea545ad7a8" providerId="LiveId" clId="{0D099EF8-DB74-4083-B524-545763047BC6}" dt="2022-06-07T04:41:03.349" v="1668" actId="20577"/>
          <ac:spMkLst>
            <pc:docMk/>
            <pc:sldMk cId="3199606448" sldId="268"/>
            <ac:spMk id="2" creationId="{99F03124-9410-3AEB-7C55-2089E10DEC74}"/>
          </ac:spMkLst>
        </pc:spChg>
        <pc:spChg chg="add mod">
          <ac:chgData name="anggi detia" userId="926788ea545ad7a8" providerId="LiveId" clId="{0D099EF8-DB74-4083-B524-545763047BC6}" dt="2022-06-07T04:52:07.858" v="1772" actId="122"/>
          <ac:spMkLst>
            <pc:docMk/>
            <pc:sldMk cId="3199606448" sldId="268"/>
            <ac:spMk id="3" creationId="{044F6E11-0EEA-8FE1-E464-11759C1C3CCA}"/>
          </ac:spMkLst>
        </pc:spChg>
        <pc:spChg chg="del">
          <ac:chgData name="anggi detia" userId="926788ea545ad7a8" providerId="LiveId" clId="{0D099EF8-DB74-4083-B524-545763047BC6}" dt="2022-06-07T04:43:18.339" v="1669" actId="478"/>
          <ac:spMkLst>
            <pc:docMk/>
            <pc:sldMk cId="3199606448" sldId="268"/>
            <ac:spMk id="5" creationId="{6565A682-DA6D-BADA-B1CE-8ED98DC5B7AA}"/>
          </ac:spMkLst>
        </pc:spChg>
        <pc:spChg chg="del">
          <ac:chgData name="anggi detia" userId="926788ea545ad7a8" providerId="LiveId" clId="{0D099EF8-DB74-4083-B524-545763047BC6}" dt="2022-06-07T04:43:19.689" v="1670" actId="478"/>
          <ac:spMkLst>
            <pc:docMk/>
            <pc:sldMk cId="3199606448" sldId="268"/>
            <ac:spMk id="9" creationId="{920B10A8-907C-2D44-5FFB-57949C36D1F3}"/>
          </ac:spMkLst>
        </pc:spChg>
        <pc:spChg chg="mod">
          <ac:chgData name="anggi detia" userId="926788ea545ad7a8" providerId="LiveId" clId="{0D099EF8-DB74-4083-B524-545763047BC6}" dt="2022-06-07T04:48:06.704" v="1733" actId="207"/>
          <ac:spMkLst>
            <pc:docMk/>
            <pc:sldMk cId="3199606448" sldId="268"/>
            <ac:spMk id="16" creationId="{22535BE4-0B25-B427-4DCF-72CF39CC07E5}"/>
          </ac:spMkLst>
        </pc:spChg>
        <pc:spChg chg="add mod">
          <ac:chgData name="anggi detia" userId="926788ea545ad7a8" providerId="LiveId" clId="{0D099EF8-DB74-4083-B524-545763047BC6}" dt="2022-06-07T04:57:27.033" v="1830" actId="1076"/>
          <ac:spMkLst>
            <pc:docMk/>
            <pc:sldMk cId="3199606448" sldId="268"/>
            <ac:spMk id="18" creationId="{2AF1EC96-EB5A-2D82-F292-1107717FD64F}"/>
          </ac:spMkLst>
        </pc:spChg>
        <pc:spChg chg="del">
          <ac:chgData name="anggi detia" userId="926788ea545ad7a8" providerId="LiveId" clId="{0D099EF8-DB74-4083-B524-545763047BC6}" dt="2022-06-07T04:43:22.674" v="1671" actId="478"/>
          <ac:spMkLst>
            <pc:docMk/>
            <pc:sldMk cId="3199606448" sldId="268"/>
            <ac:spMk id="20" creationId="{F56955DB-B986-9604-94F8-23FA84030C16}"/>
          </ac:spMkLst>
        </pc:spChg>
        <pc:spChg chg="del">
          <ac:chgData name="anggi detia" userId="926788ea545ad7a8" providerId="LiveId" clId="{0D099EF8-DB74-4083-B524-545763047BC6}" dt="2022-06-07T04:43:24.535" v="1672" actId="478"/>
          <ac:spMkLst>
            <pc:docMk/>
            <pc:sldMk cId="3199606448" sldId="268"/>
            <ac:spMk id="22" creationId="{CFCD468A-1476-A21B-86C1-710E776C24FC}"/>
          </ac:spMkLst>
        </pc:spChg>
        <pc:spChg chg="del">
          <ac:chgData name="anggi detia" userId="926788ea545ad7a8" providerId="LiveId" clId="{0D099EF8-DB74-4083-B524-545763047BC6}" dt="2022-06-07T04:45:48.776" v="1678" actId="478"/>
          <ac:spMkLst>
            <pc:docMk/>
            <pc:sldMk cId="3199606448" sldId="268"/>
            <ac:spMk id="23" creationId="{274D9060-0D1D-8FD6-D04F-9E4A9B8F8DF4}"/>
          </ac:spMkLst>
        </pc:spChg>
        <pc:spChg chg="add mod">
          <ac:chgData name="anggi detia" userId="926788ea545ad7a8" providerId="LiveId" clId="{0D099EF8-DB74-4083-B524-545763047BC6}" dt="2022-06-07T04:56:26.993" v="1819" actId="1076"/>
          <ac:spMkLst>
            <pc:docMk/>
            <pc:sldMk cId="3199606448" sldId="268"/>
            <ac:spMk id="24" creationId="{96B3DAFF-8159-C349-E004-FF0C5F857056}"/>
          </ac:spMkLst>
        </pc:spChg>
        <pc:spChg chg="add mod">
          <ac:chgData name="anggi detia" userId="926788ea545ad7a8" providerId="LiveId" clId="{0D099EF8-DB74-4083-B524-545763047BC6}" dt="2022-06-07T04:57:16.439" v="1828" actId="1076"/>
          <ac:spMkLst>
            <pc:docMk/>
            <pc:sldMk cId="3199606448" sldId="268"/>
            <ac:spMk id="29" creationId="{486AB457-FC89-A163-9433-F700D7D8CEE4}"/>
          </ac:spMkLst>
        </pc:spChg>
        <pc:spChg chg="add mod">
          <ac:chgData name="anggi detia" userId="926788ea545ad7a8" providerId="LiveId" clId="{0D099EF8-DB74-4083-B524-545763047BC6}" dt="2022-06-07T05:00:13.763" v="1831" actId="14100"/>
          <ac:spMkLst>
            <pc:docMk/>
            <pc:sldMk cId="3199606448" sldId="268"/>
            <ac:spMk id="31" creationId="{0015A8E6-48F7-AA8D-6940-23562BD0203C}"/>
          </ac:spMkLst>
        </pc:spChg>
        <pc:picChg chg="del mod">
          <ac:chgData name="anggi detia" userId="926788ea545ad7a8" providerId="LiveId" clId="{0D099EF8-DB74-4083-B524-545763047BC6}" dt="2022-06-07T04:45:50.360" v="1679" actId="478"/>
          <ac:picMkLst>
            <pc:docMk/>
            <pc:sldMk cId="3199606448" sldId="268"/>
            <ac:picMk id="8" creationId="{CB0B22BD-576A-A4C7-5198-47230CF87345}"/>
          </ac:picMkLst>
        </pc:picChg>
        <pc:cxnChg chg="add mod">
          <ac:chgData name="anggi detia" userId="926788ea545ad7a8" providerId="LiveId" clId="{0D099EF8-DB74-4083-B524-545763047BC6}" dt="2022-06-07T04:55:01.375" v="1803" actId="14100"/>
          <ac:cxnSpMkLst>
            <pc:docMk/>
            <pc:sldMk cId="3199606448" sldId="268"/>
            <ac:cxnSpMk id="6" creationId="{0CEA816E-1BA9-3583-036D-15C7D01ACDAD}"/>
          </ac:cxnSpMkLst>
        </pc:cxnChg>
        <pc:cxnChg chg="add mod">
          <ac:chgData name="anggi detia" userId="926788ea545ad7a8" providerId="LiveId" clId="{0D099EF8-DB74-4083-B524-545763047BC6}" dt="2022-06-07T04:55:07.719" v="1804" actId="14100"/>
          <ac:cxnSpMkLst>
            <pc:docMk/>
            <pc:sldMk cId="3199606448" sldId="268"/>
            <ac:cxnSpMk id="17" creationId="{12C0A519-DB07-6530-FF03-F18AD93A21EF}"/>
          </ac:cxnSpMkLst>
        </pc:cxnChg>
        <pc:cxnChg chg="add mod">
          <ac:chgData name="anggi detia" userId="926788ea545ad7a8" providerId="LiveId" clId="{0D099EF8-DB74-4083-B524-545763047BC6}" dt="2022-06-07T04:57:19.897" v="1829" actId="1076"/>
          <ac:cxnSpMkLst>
            <pc:docMk/>
            <pc:sldMk cId="3199606448" sldId="268"/>
            <ac:cxnSpMk id="35" creationId="{25C14B4E-34E0-20EA-2B94-9C483E1DFCD1}"/>
          </ac:cxnSpMkLst>
        </pc:cxnChg>
        <pc:cxnChg chg="add mod">
          <ac:chgData name="anggi detia" userId="926788ea545ad7a8" providerId="LiveId" clId="{0D099EF8-DB74-4083-B524-545763047BC6}" dt="2022-06-07T05:00:15.939" v="1832" actId="1076"/>
          <ac:cxnSpMkLst>
            <pc:docMk/>
            <pc:sldMk cId="3199606448" sldId="268"/>
            <ac:cxnSpMk id="39" creationId="{8CCED5C6-F8EE-A846-BCB9-AEEDDD0B9167}"/>
          </ac:cxnSpMkLst>
        </pc:cxnChg>
      </pc:sldChg>
      <pc:sldChg chg="modSp add del mod ord">
        <pc:chgData name="anggi detia" userId="926788ea545ad7a8" providerId="LiveId" clId="{0D099EF8-DB74-4083-B524-545763047BC6}" dt="2022-06-07T04:36:27.721" v="1633" actId="2696"/>
        <pc:sldMkLst>
          <pc:docMk/>
          <pc:sldMk cId="3478542531" sldId="268"/>
        </pc:sldMkLst>
        <pc:spChg chg="mod">
          <ac:chgData name="anggi detia" userId="926788ea545ad7a8" providerId="LiveId" clId="{0D099EF8-DB74-4083-B524-545763047BC6}" dt="2022-06-07T04:36:16.578" v="1632" actId="5793"/>
          <ac:spMkLst>
            <pc:docMk/>
            <pc:sldMk cId="3478542531" sldId="268"/>
            <ac:spMk id="13" creationId="{0785002D-E285-96F5-A44F-B845E0595E9C}"/>
          </ac:spMkLst>
        </pc:spChg>
      </pc:sldChg>
      <pc:sldChg chg="addSp delSp modSp add mod">
        <pc:chgData name="anggi detia" userId="926788ea545ad7a8" providerId="LiveId" clId="{0D099EF8-DB74-4083-B524-545763047BC6}" dt="2022-06-07T06:13:36.579" v="2387" actId="1076"/>
        <pc:sldMkLst>
          <pc:docMk/>
          <pc:sldMk cId="2696628638" sldId="269"/>
        </pc:sldMkLst>
        <pc:spChg chg="del">
          <ac:chgData name="anggi detia" userId="926788ea545ad7a8" providerId="LiveId" clId="{0D099EF8-DB74-4083-B524-545763047BC6}" dt="2022-06-07T05:06:15.046" v="1843" actId="478"/>
          <ac:spMkLst>
            <pc:docMk/>
            <pc:sldMk cId="2696628638" sldId="269"/>
            <ac:spMk id="3" creationId="{044F6E11-0EEA-8FE1-E464-11759C1C3CCA}"/>
          </ac:spMkLst>
        </pc:spChg>
        <pc:spChg chg="add mod">
          <ac:chgData name="anggi detia" userId="926788ea545ad7a8" providerId="LiveId" clId="{0D099EF8-DB74-4083-B524-545763047BC6}" dt="2022-06-07T05:08:09.472" v="1883" actId="1076"/>
          <ac:spMkLst>
            <pc:docMk/>
            <pc:sldMk cId="2696628638" sldId="269"/>
            <ac:spMk id="4" creationId="{601C9570-C35A-7923-65B6-07F35E032307}"/>
          </ac:spMkLst>
        </pc:spChg>
        <pc:spChg chg="add del mod">
          <ac:chgData name="anggi detia" userId="926788ea545ad7a8" providerId="LiveId" clId="{0D099EF8-DB74-4083-B524-545763047BC6}" dt="2022-06-07T05:13:20.396" v="2073" actId="478"/>
          <ac:spMkLst>
            <pc:docMk/>
            <pc:sldMk cId="2696628638" sldId="269"/>
            <ac:spMk id="5" creationId="{3EC31EB2-145C-3825-6C88-7D906DDD20A4}"/>
          </ac:spMkLst>
        </pc:spChg>
        <pc:spChg chg="add del mod">
          <ac:chgData name="anggi detia" userId="926788ea545ad7a8" providerId="LiveId" clId="{0D099EF8-DB74-4083-B524-545763047BC6}" dt="2022-06-07T05:15:17.871" v="2092" actId="478"/>
          <ac:spMkLst>
            <pc:docMk/>
            <pc:sldMk cId="2696628638" sldId="269"/>
            <ac:spMk id="8" creationId="{F5FDD027-CB9A-4275-B4C7-E121CAC4E0AE}"/>
          </ac:spMkLst>
        </pc:spChg>
        <pc:spChg chg="add mod">
          <ac:chgData name="anggi detia" userId="926788ea545ad7a8" providerId="LiveId" clId="{0D099EF8-DB74-4083-B524-545763047BC6}" dt="2022-06-07T06:13:01.212" v="2361" actId="1076"/>
          <ac:spMkLst>
            <pc:docMk/>
            <pc:sldMk cId="2696628638" sldId="269"/>
            <ac:spMk id="9" creationId="{BFAE2887-39BA-D2C8-D21F-08E6EDF9F04A}"/>
          </ac:spMkLst>
        </pc:spChg>
        <pc:spChg chg="del">
          <ac:chgData name="anggi detia" userId="926788ea545ad7a8" providerId="LiveId" clId="{0D099EF8-DB74-4083-B524-545763047BC6}" dt="2022-06-07T05:05:54.272" v="1834" actId="478"/>
          <ac:spMkLst>
            <pc:docMk/>
            <pc:sldMk cId="2696628638" sldId="269"/>
            <ac:spMk id="16" creationId="{22535BE4-0B25-B427-4DCF-72CF39CC07E5}"/>
          </ac:spMkLst>
        </pc:spChg>
        <pc:spChg chg="del">
          <ac:chgData name="anggi detia" userId="926788ea545ad7a8" providerId="LiveId" clId="{0D099EF8-DB74-4083-B524-545763047BC6}" dt="2022-06-07T05:05:57.448" v="1835" actId="478"/>
          <ac:spMkLst>
            <pc:docMk/>
            <pc:sldMk cId="2696628638" sldId="269"/>
            <ac:spMk id="18" creationId="{2AF1EC96-EB5A-2D82-F292-1107717FD64F}"/>
          </ac:spMkLst>
        </pc:spChg>
        <pc:spChg chg="add mod">
          <ac:chgData name="anggi detia" userId="926788ea545ad7a8" providerId="LiveId" clId="{0D099EF8-DB74-4083-B524-545763047BC6}" dt="2022-06-07T05:14:26.678" v="2083" actId="207"/>
          <ac:spMkLst>
            <pc:docMk/>
            <pc:sldMk cId="2696628638" sldId="269"/>
            <ac:spMk id="22" creationId="{15E81911-4821-7DCB-A88C-121D7EF4B123}"/>
          </ac:spMkLst>
        </pc:spChg>
        <pc:spChg chg="del">
          <ac:chgData name="anggi detia" userId="926788ea545ad7a8" providerId="LiveId" clId="{0D099EF8-DB74-4083-B524-545763047BC6}" dt="2022-06-07T05:06:00.277" v="1836" actId="478"/>
          <ac:spMkLst>
            <pc:docMk/>
            <pc:sldMk cId="2696628638" sldId="269"/>
            <ac:spMk id="24" creationId="{96B3DAFF-8159-C349-E004-FF0C5F857056}"/>
          </ac:spMkLst>
        </pc:spChg>
        <pc:spChg chg="add mod">
          <ac:chgData name="anggi detia" userId="926788ea545ad7a8" providerId="LiveId" clId="{0D099EF8-DB74-4083-B524-545763047BC6}" dt="2022-06-07T06:13:36.579" v="2387" actId="1076"/>
          <ac:spMkLst>
            <pc:docMk/>
            <pc:sldMk cId="2696628638" sldId="269"/>
            <ac:spMk id="25" creationId="{CB5A28CD-0034-F005-857D-7F39146B87DA}"/>
          </ac:spMkLst>
        </pc:spChg>
        <pc:spChg chg="del">
          <ac:chgData name="anggi detia" userId="926788ea545ad7a8" providerId="LiveId" clId="{0D099EF8-DB74-4083-B524-545763047BC6}" dt="2022-06-07T05:06:07.806" v="1840" actId="478"/>
          <ac:spMkLst>
            <pc:docMk/>
            <pc:sldMk cId="2696628638" sldId="269"/>
            <ac:spMk id="29" creationId="{486AB457-FC89-A163-9433-F700D7D8CEE4}"/>
          </ac:spMkLst>
        </pc:spChg>
        <pc:spChg chg="del">
          <ac:chgData name="anggi detia" userId="926788ea545ad7a8" providerId="LiveId" clId="{0D099EF8-DB74-4083-B524-545763047BC6}" dt="2022-06-07T05:06:06.121" v="1839" actId="478"/>
          <ac:spMkLst>
            <pc:docMk/>
            <pc:sldMk cId="2696628638" sldId="269"/>
            <ac:spMk id="31" creationId="{0015A8E6-48F7-AA8D-6940-23562BD0203C}"/>
          </ac:spMkLst>
        </pc:spChg>
        <pc:cxnChg chg="del mod">
          <ac:chgData name="anggi detia" userId="926788ea545ad7a8" providerId="LiveId" clId="{0D099EF8-DB74-4083-B524-545763047BC6}" dt="2022-06-07T05:06:12.351" v="1842" actId="478"/>
          <ac:cxnSpMkLst>
            <pc:docMk/>
            <pc:sldMk cId="2696628638" sldId="269"/>
            <ac:cxnSpMk id="6" creationId="{0CEA816E-1BA9-3583-036D-15C7D01ACDAD}"/>
          </ac:cxnSpMkLst>
        </pc:cxnChg>
        <pc:cxnChg chg="del mod">
          <ac:chgData name="anggi detia" userId="926788ea545ad7a8" providerId="LiveId" clId="{0D099EF8-DB74-4083-B524-545763047BC6}" dt="2022-06-07T05:06:10.666" v="1841" actId="478"/>
          <ac:cxnSpMkLst>
            <pc:docMk/>
            <pc:sldMk cId="2696628638" sldId="269"/>
            <ac:cxnSpMk id="17" creationId="{12C0A519-DB07-6530-FF03-F18AD93A21EF}"/>
          </ac:cxnSpMkLst>
        </pc:cxnChg>
        <pc:cxnChg chg="del">
          <ac:chgData name="anggi detia" userId="926788ea545ad7a8" providerId="LiveId" clId="{0D099EF8-DB74-4083-B524-545763047BC6}" dt="2022-06-07T05:06:04.255" v="1838" actId="478"/>
          <ac:cxnSpMkLst>
            <pc:docMk/>
            <pc:sldMk cId="2696628638" sldId="269"/>
            <ac:cxnSpMk id="35" creationId="{25C14B4E-34E0-20EA-2B94-9C483E1DFCD1}"/>
          </ac:cxnSpMkLst>
        </pc:cxnChg>
        <pc:cxnChg chg="del">
          <ac:chgData name="anggi detia" userId="926788ea545ad7a8" providerId="LiveId" clId="{0D099EF8-DB74-4083-B524-545763047BC6}" dt="2022-06-07T05:06:02.251" v="1837" actId="478"/>
          <ac:cxnSpMkLst>
            <pc:docMk/>
            <pc:sldMk cId="2696628638" sldId="269"/>
            <ac:cxnSpMk id="39" creationId="{8CCED5C6-F8EE-A846-BCB9-AEEDDD0B9167}"/>
          </ac:cxnSpMkLst>
        </pc:cxnChg>
      </pc:sldChg>
      <pc:sldChg chg="addSp delSp modSp add mod ord">
        <pc:chgData name="anggi detia" userId="926788ea545ad7a8" providerId="LiveId" clId="{0D099EF8-DB74-4083-B524-545763047BC6}" dt="2022-06-07T06:03:34.160" v="2292" actId="255"/>
        <pc:sldMkLst>
          <pc:docMk/>
          <pc:sldMk cId="3413051401" sldId="270"/>
        </pc:sldMkLst>
        <pc:spChg chg="mod">
          <ac:chgData name="anggi detia" userId="926788ea545ad7a8" providerId="LiveId" clId="{0D099EF8-DB74-4083-B524-545763047BC6}" dt="2022-06-07T06:03:31.601" v="2290" actId="20577"/>
          <ac:spMkLst>
            <pc:docMk/>
            <pc:sldMk cId="3413051401" sldId="270"/>
            <ac:spMk id="4" creationId="{601C9570-C35A-7923-65B6-07F35E032307}"/>
          </ac:spMkLst>
        </pc:spChg>
        <pc:spChg chg="del">
          <ac:chgData name="anggi detia" userId="926788ea545ad7a8" providerId="LiveId" clId="{0D099EF8-DB74-4083-B524-545763047BC6}" dt="2022-06-07T05:20:10.035" v="2114" actId="478"/>
          <ac:spMkLst>
            <pc:docMk/>
            <pc:sldMk cId="3413051401" sldId="270"/>
            <ac:spMk id="9" creationId="{BFAE2887-39BA-D2C8-D21F-08E6EDF9F04A}"/>
          </ac:spMkLst>
        </pc:spChg>
        <pc:spChg chg="add mod">
          <ac:chgData name="anggi detia" userId="926788ea545ad7a8" providerId="LiveId" clId="{0D099EF8-DB74-4083-B524-545763047BC6}" dt="2022-06-07T06:01:18.232" v="2233" actId="1076"/>
          <ac:spMkLst>
            <pc:docMk/>
            <pc:sldMk cId="3413051401" sldId="270"/>
            <ac:spMk id="10" creationId="{8D40C8BC-B5D9-E398-1B81-3EB8BF08A7B3}"/>
          </ac:spMkLst>
        </pc:spChg>
        <pc:spChg chg="add mod">
          <ac:chgData name="anggi detia" userId="926788ea545ad7a8" providerId="LiveId" clId="{0D099EF8-DB74-4083-B524-545763047BC6}" dt="2022-06-07T06:02:00.194" v="2237" actId="255"/>
          <ac:spMkLst>
            <pc:docMk/>
            <pc:sldMk cId="3413051401" sldId="270"/>
            <ac:spMk id="16" creationId="{72493999-8EF0-A76F-5AA1-6EA6EC3DECC8}"/>
          </ac:spMkLst>
        </pc:spChg>
        <pc:spChg chg="add mod">
          <ac:chgData name="anggi detia" userId="926788ea545ad7a8" providerId="LiveId" clId="{0D099EF8-DB74-4083-B524-545763047BC6}" dt="2022-06-07T06:03:34.160" v="2292" actId="255"/>
          <ac:spMkLst>
            <pc:docMk/>
            <pc:sldMk cId="3413051401" sldId="270"/>
            <ac:spMk id="19" creationId="{AE2723CC-4BBB-3315-C094-636E971B97ED}"/>
          </ac:spMkLst>
        </pc:spChg>
        <pc:spChg chg="del">
          <ac:chgData name="anggi detia" userId="926788ea545ad7a8" providerId="LiveId" clId="{0D099EF8-DB74-4083-B524-545763047BC6}" dt="2022-06-07T05:20:14.114" v="2115" actId="478"/>
          <ac:spMkLst>
            <pc:docMk/>
            <pc:sldMk cId="3413051401" sldId="270"/>
            <ac:spMk id="22" creationId="{15E81911-4821-7DCB-A88C-121D7EF4B123}"/>
          </ac:spMkLst>
        </pc:spChg>
        <pc:spChg chg="del">
          <ac:chgData name="anggi detia" userId="926788ea545ad7a8" providerId="LiveId" clId="{0D099EF8-DB74-4083-B524-545763047BC6}" dt="2022-06-07T05:20:01.604" v="2110" actId="478"/>
          <ac:spMkLst>
            <pc:docMk/>
            <pc:sldMk cId="3413051401" sldId="270"/>
            <ac:spMk id="25" creationId="{CB5A28CD-0034-F005-857D-7F39146B87DA}"/>
          </ac:spMkLst>
        </pc:spChg>
        <pc:picChg chg="add mod">
          <ac:chgData name="anggi detia" userId="926788ea545ad7a8" providerId="LiveId" clId="{0D099EF8-DB74-4083-B524-545763047BC6}" dt="2022-06-07T05:59:00.728" v="2206" actId="1076"/>
          <ac:picMkLst>
            <pc:docMk/>
            <pc:sldMk cId="3413051401" sldId="270"/>
            <ac:picMk id="5" creationId="{79720283-43D0-0A32-998F-07C7740D7BC2}"/>
          </ac:picMkLst>
        </pc:picChg>
        <pc:picChg chg="add mod">
          <ac:chgData name="anggi detia" userId="926788ea545ad7a8" providerId="LiveId" clId="{0D099EF8-DB74-4083-B524-545763047BC6}" dt="2022-06-07T05:59:30.257" v="2230" actId="1076"/>
          <ac:picMkLst>
            <pc:docMk/>
            <pc:sldMk cId="3413051401" sldId="270"/>
            <ac:picMk id="8" creationId="{F205BF35-B450-0153-1D0E-4B8058C81444}"/>
          </ac:picMkLst>
        </pc:picChg>
      </pc:sldChg>
      <pc:sldChg chg="addSp delSp modSp add mod ord">
        <pc:chgData name="anggi detia" userId="926788ea545ad7a8" providerId="LiveId" clId="{0D099EF8-DB74-4083-B524-545763047BC6}" dt="2022-06-07T07:07:06.895" v="2481"/>
        <pc:sldMkLst>
          <pc:docMk/>
          <pc:sldMk cId="2277041567" sldId="271"/>
        </pc:sldMkLst>
        <pc:spChg chg="add del">
          <ac:chgData name="anggi detia" userId="926788ea545ad7a8" providerId="LiveId" clId="{0D099EF8-DB74-4083-B524-545763047BC6}" dt="2022-06-07T06:15:10.884" v="2389" actId="478"/>
          <ac:spMkLst>
            <pc:docMk/>
            <pc:sldMk cId="2277041567" sldId="271"/>
            <ac:spMk id="3" creationId="{2EC74F04-A194-DF15-361C-2363A0CCC371}"/>
          </ac:spMkLst>
        </pc:spChg>
        <pc:spChg chg="mod">
          <ac:chgData name="anggi detia" userId="926788ea545ad7a8" providerId="LiveId" clId="{0D099EF8-DB74-4083-B524-545763047BC6}" dt="2022-06-07T06:04:07.036" v="2296" actId="11"/>
          <ac:spMkLst>
            <pc:docMk/>
            <pc:sldMk cId="2277041567" sldId="271"/>
            <ac:spMk id="4" creationId="{601C9570-C35A-7923-65B6-07F35E032307}"/>
          </ac:spMkLst>
        </pc:spChg>
        <pc:spChg chg="add del mod">
          <ac:chgData name="anggi detia" userId="926788ea545ad7a8" providerId="LiveId" clId="{0D099EF8-DB74-4083-B524-545763047BC6}" dt="2022-06-07T06:16:58.371" v="2412" actId="478"/>
          <ac:spMkLst>
            <pc:docMk/>
            <pc:sldMk cId="2277041567" sldId="271"/>
            <ac:spMk id="5" creationId="{ABE2668B-F414-78BD-A73D-BF8E139EF1A4}"/>
          </ac:spMkLst>
        </pc:spChg>
        <pc:spChg chg="add del">
          <ac:chgData name="anggi detia" userId="926788ea545ad7a8" providerId="LiveId" clId="{0D099EF8-DB74-4083-B524-545763047BC6}" dt="2022-06-07T06:51:40.121" v="2457" actId="11529"/>
          <ac:spMkLst>
            <pc:docMk/>
            <pc:sldMk cId="2277041567" sldId="271"/>
            <ac:spMk id="6" creationId="{D7EFF11D-447D-8879-9573-E9AE9D596454}"/>
          </ac:spMkLst>
        </pc:spChg>
        <pc:spChg chg="add mod">
          <ac:chgData name="anggi detia" userId="926788ea545ad7a8" providerId="LiveId" clId="{0D099EF8-DB74-4083-B524-545763047BC6}" dt="2022-06-07T06:54:06.838" v="2468" actId="208"/>
          <ac:spMkLst>
            <pc:docMk/>
            <pc:sldMk cId="2277041567" sldId="271"/>
            <ac:spMk id="8" creationId="{63595E2B-3EA3-5A04-F456-986DD0F35EAD}"/>
          </ac:spMkLst>
        </pc:spChg>
        <pc:spChg chg="add del">
          <ac:chgData name="anggi detia" userId="926788ea545ad7a8" providerId="LiveId" clId="{0D099EF8-DB74-4083-B524-545763047BC6}" dt="2022-06-07T06:06:22.077" v="2297" actId="478"/>
          <ac:spMkLst>
            <pc:docMk/>
            <pc:sldMk cId="2277041567" sldId="271"/>
            <ac:spMk id="9" creationId="{BFAE2887-39BA-D2C8-D21F-08E6EDF9F04A}"/>
          </ac:spMkLst>
        </pc:spChg>
        <pc:spChg chg="add del mod">
          <ac:chgData name="anggi detia" userId="926788ea545ad7a8" providerId="LiveId" clId="{0D099EF8-DB74-4083-B524-545763047BC6}" dt="2022-06-07T06:53:29.044" v="2461" actId="478"/>
          <ac:spMkLst>
            <pc:docMk/>
            <pc:sldMk cId="2277041567" sldId="271"/>
            <ac:spMk id="16" creationId="{854B169E-EF72-3EA9-78D0-C370BA40D8D4}"/>
          </ac:spMkLst>
        </pc:spChg>
        <pc:spChg chg="add del mod">
          <ac:chgData name="anggi detia" userId="926788ea545ad7a8" providerId="LiveId" clId="{0D099EF8-DB74-4083-B524-545763047BC6}" dt="2022-06-07T06:16:57.235" v="2411" actId="478"/>
          <ac:spMkLst>
            <pc:docMk/>
            <pc:sldMk cId="2277041567" sldId="271"/>
            <ac:spMk id="17" creationId="{EBC121FB-19AD-38E3-1D09-7BBA995B3066}"/>
          </ac:spMkLst>
        </pc:spChg>
        <pc:spChg chg="add del mod">
          <ac:chgData name="anggi detia" userId="926788ea545ad7a8" providerId="LiveId" clId="{0D099EF8-DB74-4083-B524-545763047BC6}" dt="2022-06-07T06:55:57.545" v="2473" actId="478"/>
          <ac:spMkLst>
            <pc:docMk/>
            <pc:sldMk cId="2277041567" sldId="271"/>
            <ac:spMk id="18" creationId="{31A646F0-BB8B-15D9-9BB4-E4BF061C0006}"/>
          </ac:spMkLst>
        </pc:spChg>
        <pc:spChg chg="add del mod">
          <ac:chgData name="anggi detia" userId="926788ea545ad7a8" providerId="LiveId" clId="{0D099EF8-DB74-4083-B524-545763047BC6}" dt="2022-06-07T06:46:12.938" v="2417"/>
          <ac:spMkLst>
            <pc:docMk/>
            <pc:sldMk cId="2277041567" sldId="271"/>
            <ac:spMk id="19" creationId="{18B2D1F8-249A-8FBD-88FD-D3BD28ACE2EA}"/>
          </ac:spMkLst>
        </pc:spChg>
        <pc:spChg chg="add mod">
          <ac:chgData name="anggi detia" userId="926788ea545ad7a8" providerId="LiveId" clId="{0D099EF8-DB74-4083-B524-545763047BC6}" dt="2022-06-07T06:53:49.956" v="2466" actId="1076"/>
          <ac:spMkLst>
            <pc:docMk/>
            <pc:sldMk cId="2277041567" sldId="271"/>
            <ac:spMk id="21" creationId="{185FC9ED-2850-1A1B-482B-6072A2F19904}"/>
          </ac:spMkLst>
        </pc:spChg>
        <pc:spChg chg="del">
          <ac:chgData name="anggi detia" userId="926788ea545ad7a8" providerId="LiveId" clId="{0D099EF8-DB74-4083-B524-545763047BC6}" dt="2022-06-07T06:06:23.648" v="2298" actId="478"/>
          <ac:spMkLst>
            <pc:docMk/>
            <pc:sldMk cId="2277041567" sldId="271"/>
            <ac:spMk id="22" creationId="{15E81911-4821-7DCB-A88C-121D7EF4B123}"/>
          </ac:spMkLst>
        </pc:spChg>
        <pc:spChg chg="add mod">
          <ac:chgData name="anggi detia" userId="926788ea545ad7a8" providerId="LiveId" clId="{0D099EF8-DB74-4083-B524-545763047BC6}" dt="2022-06-07T06:56:05.174" v="2474" actId="1076"/>
          <ac:spMkLst>
            <pc:docMk/>
            <pc:sldMk cId="2277041567" sldId="271"/>
            <ac:spMk id="23" creationId="{83F569C1-6E4C-57D1-0080-5C5478EAE074}"/>
          </ac:spMkLst>
        </pc:spChg>
        <pc:spChg chg="add mod">
          <ac:chgData name="anggi detia" userId="926788ea545ad7a8" providerId="LiveId" clId="{0D099EF8-DB74-4083-B524-545763047BC6}" dt="2022-06-07T06:56:23.943" v="2478" actId="1076"/>
          <ac:spMkLst>
            <pc:docMk/>
            <pc:sldMk cId="2277041567" sldId="271"/>
            <ac:spMk id="24" creationId="{9450219F-1B20-6EA7-671E-53AFF3F14A2F}"/>
          </ac:spMkLst>
        </pc:spChg>
        <pc:spChg chg="add del mod">
          <ac:chgData name="anggi detia" userId="926788ea545ad7a8" providerId="LiveId" clId="{0D099EF8-DB74-4083-B524-545763047BC6}" dt="2022-06-07T06:16:20.619" v="2403" actId="478"/>
          <ac:spMkLst>
            <pc:docMk/>
            <pc:sldMk cId="2277041567" sldId="271"/>
            <ac:spMk id="25" creationId="{CB5A28CD-0034-F005-857D-7F39146B87DA}"/>
          </ac:spMkLst>
        </pc:spChg>
      </pc:sldChg>
      <pc:sldChg chg="addSp delSp modSp add mod">
        <pc:chgData name="anggi detia" userId="926788ea545ad7a8" providerId="LiveId" clId="{0D099EF8-DB74-4083-B524-545763047BC6}" dt="2022-06-07T07:13:47.747" v="2641" actId="14100"/>
        <pc:sldMkLst>
          <pc:docMk/>
          <pc:sldMk cId="2679555266" sldId="272"/>
        </pc:sldMkLst>
        <pc:spChg chg="mod">
          <ac:chgData name="anggi detia" userId="926788ea545ad7a8" providerId="LiveId" clId="{0D099EF8-DB74-4083-B524-545763047BC6}" dt="2022-06-07T07:07:33.227" v="2503" actId="20577"/>
          <ac:spMkLst>
            <pc:docMk/>
            <pc:sldMk cId="2679555266" sldId="272"/>
            <ac:spMk id="4" creationId="{601C9570-C35A-7923-65B6-07F35E032307}"/>
          </ac:spMkLst>
        </pc:spChg>
        <pc:spChg chg="add mod">
          <ac:chgData name="anggi detia" userId="926788ea545ad7a8" providerId="LiveId" clId="{0D099EF8-DB74-4083-B524-545763047BC6}" dt="2022-06-07T07:12:37.450" v="2583" actId="122"/>
          <ac:spMkLst>
            <pc:docMk/>
            <pc:sldMk cId="2679555266" sldId="272"/>
            <ac:spMk id="6" creationId="{B8F1F96E-9B68-AA7B-BFA1-639AFC31DAFC}"/>
          </ac:spMkLst>
        </pc:spChg>
        <pc:spChg chg="del">
          <ac:chgData name="anggi detia" userId="926788ea545ad7a8" providerId="LiveId" clId="{0D099EF8-DB74-4083-B524-545763047BC6}" dt="2022-06-07T07:08:28.394" v="2507" actId="478"/>
          <ac:spMkLst>
            <pc:docMk/>
            <pc:sldMk cId="2679555266" sldId="272"/>
            <ac:spMk id="10" creationId="{8D40C8BC-B5D9-E398-1B81-3EB8BF08A7B3}"/>
          </ac:spMkLst>
        </pc:spChg>
        <pc:spChg chg="del mod">
          <ac:chgData name="anggi detia" userId="926788ea545ad7a8" providerId="LiveId" clId="{0D099EF8-DB74-4083-B524-545763047BC6}" dt="2022-06-07T07:08:26.765" v="2506" actId="478"/>
          <ac:spMkLst>
            <pc:docMk/>
            <pc:sldMk cId="2679555266" sldId="272"/>
            <ac:spMk id="16" creationId="{72493999-8EF0-A76F-5AA1-6EA6EC3DECC8}"/>
          </ac:spMkLst>
        </pc:spChg>
        <pc:spChg chg="add mod">
          <ac:chgData name="anggi detia" userId="926788ea545ad7a8" providerId="LiveId" clId="{0D099EF8-DB74-4083-B524-545763047BC6}" dt="2022-06-07T07:09:15.578" v="2518" actId="14100"/>
          <ac:spMkLst>
            <pc:docMk/>
            <pc:sldMk cId="2679555266" sldId="272"/>
            <ac:spMk id="17" creationId="{14914F69-7797-E0B1-A5FB-256A9A966D31}"/>
          </ac:spMkLst>
        </pc:spChg>
        <pc:spChg chg="del">
          <ac:chgData name="anggi detia" userId="926788ea545ad7a8" providerId="LiveId" clId="{0D099EF8-DB74-4083-B524-545763047BC6}" dt="2022-06-07T07:08:31.629" v="2508" actId="478"/>
          <ac:spMkLst>
            <pc:docMk/>
            <pc:sldMk cId="2679555266" sldId="272"/>
            <ac:spMk id="19" creationId="{AE2723CC-4BBB-3315-C094-636E971B97ED}"/>
          </ac:spMkLst>
        </pc:spChg>
        <pc:spChg chg="add mod">
          <ac:chgData name="anggi detia" userId="926788ea545ad7a8" providerId="LiveId" clId="{0D099EF8-DB74-4083-B524-545763047BC6}" dt="2022-06-07T07:13:17.029" v="2592" actId="1076"/>
          <ac:spMkLst>
            <pc:docMk/>
            <pc:sldMk cId="2679555266" sldId="272"/>
            <ac:spMk id="25" creationId="{4C43D3C8-E3E6-2BA6-EA3E-1863F48F36D2}"/>
          </ac:spMkLst>
        </pc:spChg>
        <pc:spChg chg="add mod">
          <ac:chgData name="anggi detia" userId="926788ea545ad7a8" providerId="LiveId" clId="{0D099EF8-DB74-4083-B524-545763047BC6}" dt="2022-06-07T07:13:31.386" v="2621" actId="14100"/>
          <ac:spMkLst>
            <pc:docMk/>
            <pc:sldMk cId="2679555266" sldId="272"/>
            <ac:spMk id="26" creationId="{CBF76FB5-9F03-E09A-53B0-798F664FBB6A}"/>
          </ac:spMkLst>
        </pc:spChg>
        <pc:spChg chg="add mod">
          <ac:chgData name="anggi detia" userId="926788ea545ad7a8" providerId="LiveId" clId="{0D099EF8-DB74-4083-B524-545763047BC6}" dt="2022-06-07T07:13:39.640" v="2640" actId="5793"/>
          <ac:spMkLst>
            <pc:docMk/>
            <pc:sldMk cId="2679555266" sldId="272"/>
            <ac:spMk id="27" creationId="{AE1A0E0D-D9E5-C484-0D81-2FA9FFF98FF7}"/>
          </ac:spMkLst>
        </pc:spChg>
        <pc:spChg chg="add del mod">
          <ac:chgData name="anggi detia" userId="926788ea545ad7a8" providerId="LiveId" clId="{0D099EF8-DB74-4083-B524-545763047BC6}" dt="2022-06-07T07:12:23.726" v="2580"/>
          <ac:spMkLst>
            <pc:docMk/>
            <pc:sldMk cId="2679555266" sldId="272"/>
            <ac:spMk id="28" creationId="{327E2034-2B5F-F50E-5666-1DBBE9FAE5D8}"/>
          </ac:spMkLst>
        </pc:spChg>
        <pc:picChg chg="del">
          <ac:chgData name="anggi detia" userId="926788ea545ad7a8" providerId="LiveId" clId="{0D099EF8-DB74-4083-B524-545763047BC6}" dt="2022-06-07T07:08:32.669" v="2509" actId="478"/>
          <ac:picMkLst>
            <pc:docMk/>
            <pc:sldMk cId="2679555266" sldId="272"/>
            <ac:picMk id="5" creationId="{79720283-43D0-0A32-998F-07C7740D7BC2}"/>
          </ac:picMkLst>
        </pc:picChg>
        <pc:picChg chg="del">
          <ac:chgData name="anggi detia" userId="926788ea545ad7a8" providerId="LiveId" clId="{0D099EF8-DB74-4083-B524-545763047BC6}" dt="2022-06-07T07:08:23.812" v="2504" actId="478"/>
          <ac:picMkLst>
            <pc:docMk/>
            <pc:sldMk cId="2679555266" sldId="272"/>
            <ac:picMk id="8" creationId="{F205BF35-B450-0153-1D0E-4B8058C81444}"/>
          </ac:picMkLst>
        </pc:picChg>
        <pc:cxnChg chg="add mod">
          <ac:chgData name="anggi detia" userId="926788ea545ad7a8" providerId="LiveId" clId="{0D099EF8-DB74-4083-B524-545763047BC6}" dt="2022-06-07T07:13:47.747" v="2641" actId="14100"/>
          <ac:cxnSpMkLst>
            <pc:docMk/>
            <pc:sldMk cId="2679555266" sldId="272"/>
            <ac:cxnSpMk id="18" creationId="{010EC603-A92C-EFC4-D978-EE7CA00A0EBD}"/>
          </ac:cxnSpMkLst>
        </pc:cxnChg>
        <pc:cxnChg chg="add mod">
          <ac:chgData name="anggi detia" userId="926788ea545ad7a8" providerId="LiveId" clId="{0D099EF8-DB74-4083-B524-545763047BC6}" dt="2022-06-07T07:12:56.071" v="2586" actId="14100"/>
          <ac:cxnSpMkLst>
            <pc:docMk/>
            <pc:sldMk cId="2679555266" sldId="272"/>
            <ac:cxnSpMk id="21" creationId="{7820B340-4381-C492-3A58-3780C678F880}"/>
          </ac:cxnSpMkLst>
        </pc:cxnChg>
        <pc:cxnChg chg="add mod">
          <ac:chgData name="anggi detia" userId="926788ea545ad7a8" providerId="LiveId" clId="{0D099EF8-DB74-4083-B524-545763047BC6}" dt="2022-06-07T07:13:01.532" v="2588" actId="14100"/>
          <ac:cxnSpMkLst>
            <pc:docMk/>
            <pc:sldMk cId="2679555266" sldId="272"/>
            <ac:cxnSpMk id="23" creationId="{BCA4B7E7-A170-60B8-58E7-CF5FF906DD0A}"/>
          </ac:cxnSpMkLst>
        </pc:cxnChg>
      </pc:sldChg>
      <pc:sldChg chg="addSp delSp modSp add mod">
        <pc:chgData name="anggi detia" userId="926788ea545ad7a8" providerId="LiveId" clId="{0D099EF8-DB74-4083-B524-545763047BC6}" dt="2022-06-07T14:06:24.127" v="3508" actId="20577"/>
        <pc:sldMkLst>
          <pc:docMk/>
          <pc:sldMk cId="3105150370" sldId="273"/>
        </pc:sldMkLst>
        <pc:spChg chg="mod">
          <ac:chgData name="anggi detia" userId="926788ea545ad7a8" providerId="LiveId" clId="{0D099EF8-DB74-4083-B524-545763047BC6}" dt="2022-06-07T07:16:04.676" v="2749" actId="11"/>
          <ac:spMkLst>
            <pc:docMk/>
            <pc:sldMk cId="3105150370" sldId="273"/>
            <ac:spMk id="4" creationId="{601C9570-C35A-7923-65B6-07F35E032307}"/>
          </ac:spMkLst>
        </pc:spChg>
        <pc:spChg chg="mod">
          <ac:chgData name="anggi detia" userId="926788ea545ad7a8" providerId="LiveId" clId="{0D099EF8-DB74-4083-B524-545763047BC6}" dt="2022-06-07T07:15:45.215" v="2710" actId="113"/>
          <ac:spMkLst>
            <pc:docMk/>
            <pc:sldMk cId="3105150370" sldId="273"/>
            <ac:spMk id="6" creationId="{B8F1F96E-9B68-AA7B-BFA1-639AFC31DAFC}"/>
          </ac:spMkLst>
        </pc:spChg>
        <pc:spChg chg="mod">
          <ac:chgData name="anggi detia" userId="926788ea545ad7a8" providerId="LiveId" clId="{0D099EF8-DB74-4083-B524-545763047BC6}" dt="2022-06-07T07:14:54.633" v="2678" actId="207"/>
          <ac:spMkLst>
            <pc:docMk/>
            <pc:sldMk cId="3105150370" sldId="273"/>
            <ac:spMk id="17" creationId="{14914F69-7797-E0B1-A5FB-256A9A966D31}"/>
          </ac:spMkLst>
        </pc:spChg>
        <pc:spChg chg="add del mod">
          <ac:chgData name="anggi detia" userId="926788ea545ad7a8" providerId="LiveId" clId="{0D099EF8-DB74-4083-B524-545763047BC6}" dt="2022-06-07T12:08:00.356" v="3466" actId="478"/>
          <ac:spMkLst>
            <pc:docMk/>
            <pc:sldMk cId="3105150370" sldId="273"/>
            <ac:spMk id="19" creationId="{36907B41-0396-9018-6775-3A277EE70A7E}"/>
          </ac:spMkLst>
        </pc:spChg>
        <pc:spChg chg="add mod">
          <ac:chgData name="anggi detia" userId="926788ea545ad7a8" providerId="LiveId" clId="{0D099EF8-DB74-4083-B524-545763047BC6}" dt="2022-06-07T14:06:14.889" v="3502" actId="20577"/>
          <ac:spMkLst>
            <pc:docMk/>
            <pc:sldMk cId="3105150370" sldId="273"/>
            <ac:spMk id="22" creationId="{223979D8-1673-577E-9305-6A956EB8979D}"/>
          </ac:spMkLst>
        </pc:spChg>
        <pc:spChg chg="del">
          <ac:chgData name="anggi detia" userId="926788ea545ad7a8" providerId="LiveId" clId="{0D099EF8-DB74-4083-B524-545763047BC6}" dt="2022-06-07T07:14:56.236" v="2679" actId="478"/>
          <ac:spMkLst>
            <pc:docMk/>
            <pc:sldMk cId="3105150370" sldId="273"/>
            <ac:spMk id="25" creationId="{4C43D3C8-E3E6-2BA6-EA3E-1863F48F36D2}"/>
          </ac:spMkLst>
        </pc:spChg>
        <pc:spChg chg="del">
          <ac:chgData name="anggi detia" userId="926788ea545ad7a8" providerId="LiveId" clId="{0D099EF8-DB74-4083-B524-545763047BC6}" dt="2022-06-07T07:14:57.701" v="2680" actId="478"/>
          <ac:spMkLst>
            <pc:docMk/>
            <pc:sldMk cId="3105150370" sldId="273"/>
            <ac:spMk id="26" creationId="{CBF76FB5-9F03-E09A-53B0-798F664FBB6A}"/>
          </ac:spMkLst>
        </pc:spChg>
        <pc:spChg chg="del">
          <ac:chgData name="anggi detia" userId="926788ea545ad7a8" providerId="LiveId" clId="{0D099EF8-DB74-4083-B524-545763047BC6}" dt="2022-06-07T07:14:59.093" v="2681" actId="478"/>
          <ac:spMkLst>
            <pc:docMk/>
            <pc:sldMk cId="3105150370" sldId="273"/>
            <ac:spMk id="27" creationId="{AE1A0E0D-D9E5-C484-0D81-2FA9FFF98FF7}"/>
          </ac:spMkLst>
        </pc:spChg>
        <pc:spChg chg="add mod">
          <ac:chgData name="anggi detia" userId="926788ea545ad7a8" providerId="LiveId" clId="{0D099EF8-DB74-4083-B524-545763047BC6}" dt="2022-06-07T14:06:24.127" v="3508" actId="20577"/>
          <ac:spMkLst>
            <pc:docMk/>
            <pc:sldMk cId="3105150370" sldId="273"/>
            <ac:spMk id="30" creationId="{B23B0D34-D557-9DE4-8F1B-36A21BA13F39}"/>
          </ac:spMkLst>
        </pc:spChg>
        <pc:spChg chg="add mod">
          <ac:chgData name="anggi detia" userId="926788ea545ad7a8" providerId="LiveId" clId="{0D099EF8-DB74-4083-B524-545763047BC6}" dt="2022-06-07T14:06:18.459" v="3504" actId="20577"/>
          <ac:spMkLst>
            <pc:docMk/>
            <pc:sldMk cId="3105150370" sldId="273"/>
            <ac:spMk id="32" creationId="{E64ABB92-B60F-7BD9-FD59-6AA8EC6036D6}"/>
          </ac:spMkLst>
        </pc:spChg>
        <pc:cxnChg chg="add mod">
          <ac:chgData name="anggi detia" userId="926788ea545ad7a8" providerId="LiveId" clId="{0D099EF8-DB74-4083-B524-545763047BC6}" dt="2022-06-07T07:18:09.603" v="2758" actId="14100"/>
          <ac:cxnSpMkLst>
            <pc:docMk/>
            <pc:sldMk cId="3105150370" sldId="273"/>
            <ac:cxnSpMk id="9" creationId="{3CA645CD-8EBC-367A-2752-B4007D5D66B8}"/>
          </ac:cxnSpMkLst>
        </pc:cxnChg>
        <pc:cxnChg chg="add mod">
          <ac:chgData name="anggi detia" userId="926788ea545ad7a8" providerId="LiveId" clId="{0D099EF8-DB74-4083-B524-545763047BC6}" dt="2022-06-07T07:17:56.766" v="2756" actId="13822"/>
          <ac:cxnSpMkLst>
            <pc:docMk/>
            <pc:sldMk cId="3105150370" sldId="273"/>
            <ac:cxnSpMk id="16" creationId="{7F6D8448-EB0E-FBA1-7AAF-16F2159BC28C}"/>
          </ac:cxnSpMkLst>
        </pc:cxnChg>
        <pc:cxnChg chg="del mod">
          <ac:chgData name="anggi detia" userId="926788ea545ad7a8" providerId="LiveId" clId="{0D099EF8-DB74-4083-B524-545763047BC6}" dt="2022-06-07T07:14:45.230" v="2675" actId="478"/>
          <ac:cxnSpMkLst>
            <pc:docMk/>
            <pc:sldMk cId="3105150370" sldId="273"/>
            <ac:cxnSpMk id="18" creationId="{010EC603-A92C-EFC4-D978-EE7CA00A0EBD}"/>
          </ac:cxnSpMkLst>
        </pc:cxnChg>
        <pc:cxnChg chg="del mod">
          <ac:chgData name="anggi detia" userId="926788ea545ad7a8" providerId="LiveId" clId="{0D099EF8-DB74-4083-B524-545763047BC6}" dt="2022-06-07T07:14:48.110" v="2677" actId="478"/>
          <ac:cxnSpMkLst>
            <pc:docMk/>
            <pc:sldMk cId="3105150370" sldId="273"/>
            <ac:cxnSpMk id="21" creationId="{7820B340-4381-C492-3A58-3780C678F880}"/>
          </ac:cxnSpMkLst>
        </pc:cxnChg>
        <pc:cxnChg chg="del">
          <ac:chgData name="anggi detia" userId="926788ea545ad7a8" providerId="LiveId" clId="{0D099EF8-DB74-4083-B524-545763047BC6}" dt="2022-06-07T07:14:46.694" v="2676" actId="478"/>
          <ac:cxnSpMkLst>
            <pc:docMk/>
            <pc:sldMk cId="3105150370" sldId="273"/>
            <ac:cxnSpMk id="23" creationId="{BCA4B7E7-A170-60B8-58E7-CF5FF906DD0A}"/>
          </ac:cxnSpMkLst>
        </pc:cxnChg>
        <pc:cxnChg chg="add mod">
          <ac:chgData name="anggi detia" userId="926788ea545ad7a8" providerId="LiveId" clId="{0D099EF8-DB74-4083-B524-545763047BC6}" dt="2022-06-07T07:18:43.730" v="2765" actId="13822"/>
          <ac:cxnSpMkLst>
            <pc:docMk/>
            <pc:sldMk cId="3105150370" sldId="273"/>
            <ac:cxnSpMk id="24" creationId="{5FB238CF-5C42-67B2-8BB4-23606CDCEF3C}"/>
          </ac:cxnSpMkLst>
        </pc:cxnChg>
      </pc:sldChg>
      <pc:sldChg chg="addSp delSp modSp add mod ord">
        <pc:chgData name="anggi detia" userId="926788ea545ad7a8" providerId="LiveId" clId="{0D099EF8-DB74-4083-B524-545763047BC6}" dt="2022-06-07T12:06:11.342" v="3443" actId="1076"/>
        <pc:sldMkLst>
          <pc:docMk/>
          <pc:sldMk cId="1710937025" sldId="274"/>
        </pc:sldMkLst>
        <pc:spChg chg="mod">
          <ac:chgData name="anggi detia" userId="926788ea545ad7a8" providerId="LiveId" clId="{0D099EF8-DB74-4083-B524-545763047BC6}" dt="2022-06-07T12:06:06.140" v="3442" actId="1076"/>
          <ac:spMkLst>
            <pc:docMk/>
            <pc:sldMk cId="1710937025" sldId="274"/>
            <ac:spMk id="4" creationId="{601C9570-C35A-7923-65B6-07F35E032307}"/>
          </ac:spMkLst>
        </pc:spChg>
        <pc:spChg chg="del">
          <ac:chgData name="anggi detia" userId="926788ea545ad7a8" providerId="LiveId" clId="{0D099EF8-DB74-4083-B524-545763047BC6}" dt="2022-06-07T10:39:33.559" v="2798" actId="478"/>
          <ac:spMkLst>
            <pc:docMk/>
            <pc:sldMk cId="1710937025" sldId="274"/>
            <ac:spMk id="9" creationId="{BFAE2887-39BA-D2C8-D21F-08E6EDF9F04A}"/>
          </ac:spMkLst>
        </pc:spChg>
        <pc:spChg chg="add mod">
          <ac:chgData name="anggi detia" userId="926788ea545ad7a8" providerId="LiveId" clId="{0D099EF8-DB74-4083-B524-545763047BC6}" dt="2022-06-07T12:05:19.117" v="3435" actId="14100"/>
          <ac:spMkLst>
            <pc:docMk/>
            <pc:sldMk cId="1710937025" sldId="274"/>
            <ac:spMk id="16" creationId="{42A504E6-4E05-D7D5-5CA6-F93E1BC43095}"/>
          </ac:spMkLst>
        </pc:spChg>
        <pc:spChg chg="add del mod">
          <ac:chgData name="anggi detia" userId="926788ea545ad7a8" providerId="LiveId" clId="{0D099EF8-DB74-4083-B524-545763047BC6}" dt="2022-06-07T11:01:16.654" v="3154" actId="478"/>
          <ac:spMkLst>
            <pc:docMk/>
            <pc:sldMk cId="1710937025" sldId="274"/>
            <ac:spMk id="17" creationId="{975511AC-F583-EA27-5F8D-2537A9859CFA}"/>
          </ac:spMkLst>
        </pc:spChg>
        <pc:spChg chg="del mod">
          <ac:chgData name="anggi detia" userId="926788ea545ad7a8" providerId="LiveId" clId="{0D099EF8-DB74-4083-B524-545763047BC6}" dt="2022-06-07T10:40:00.455" v="2803" actId="478"/>
          <ac:spMkLst>
            <pc:docMk/>
            <pc:sldMk cId="1710937025" sldId="274"/>
            <ac:spMk id="22" creationId="{15E81911-4821-7DCB-A88C-121D7EF4B123}"/>
          </ac:spMkLst>
        </pc:spChg>
        <pc:spChg chg="del">
          <ac:chgData name="anggi detia" userId="926788ea545ad7a8" providerId="LiveId" clId="{0D099EF8-DB74-4083-B524-545763047BC6}" dt="2022-06-07T10:39:37.175" v="2799" actId="478"/>
          <ac:spMkLst>
            <pc:docMk/>
            <pc:sldMk cId="1710937025" sldId="274"/>
            <ac:spMk id="25" creationId="{CB5A28CD-0034-F005-857D-7F39146B87DA}"/>
          </ac:spMkLst>
        </pc:spChg>
        <pc:spChg chg="add mod">
          <ac:chgData name="anggi detia" userId="926788ea545ad7a8" providerId="LiveId" clId="{0D099EF8-DB74-4083-B524-545763047BC6}" dt="2022-06-07T12:05:29.009" v="3437" actId="1076"/>
          <ac:spMkLst>
            <pc:docMk/>
            <pc:sldMk cId="1710937025" sldId="274"/>
            <ac:spMk id="38" creationId="{A889F5C6-8F9D-AC7B-6C1B-470A1D89A2A4}"/>
          </ac:spMkLst>
        </pc:spChg>
        <pc:spChg chg="add mod">
          <ac:chgData name="anggi detia" userId="926788ea545ad7a8" providerId="LiveId" clId="{0D099EF8-DB74-4083-B524-545763047BC6}" dt="2022-06-07T12:06:11.342" v="3443" actId="1076"/>
          <ac:spMkLst>
            <pc:docMk/>
            <pc:sldMk cId="1710937025" sldId="274"/>
            <ac:spMk id="39" creationId="{D9D01CE2-CE7F-B56B-995E-69900A81B8DE}"/>
          </ac:spMkLst>
        </pc:spChg>
        <pc:grpChg chg="mod">
          <ac:chgData name="anggi detia" userId="926788ea545ad7a8" providerId="LiveId" clId="{0D099EF8-DB74-4083-B524-545763047BC6}" dt="2022-06-07T11:50:08.176" v="3282" actId="1076"/>
          <ac:grpSpMkLst>
            <pc:docMk/>
            <pc:sldMk cId="1710937025" sldId="274"/>
            <ac:grpSpMk id="7" creationId="{00000000-0000-0000-0000-000000000000}"/>
          </ac:grpSpMkLst>
        </pc:grpChg>
        <pc:picChg chg="add del mod">
          <ac:chgData name="anggi detia" userId="926788ea545ad7a8" providerId="LiveId" clId="{0D099EF8-DB74-4083-B524-545763047BC6}" dt="2022-06-07T11:01:47.876" v="3158" actId="22"/>
          <ac:picMkLst>
            <pc:docMk/>
            <pc:sldMk cId="1710937025" sldId="274"/>
            <ac:picMk id="8" creationId="{DE9387A9-7DED-F030-5ABE-83700B4CF8E7}"/>
          </ac:picMkLst>
        </pc:picChg>
        <pc:picChg chg="add del mod modCrop">
          <ac:chgData name="anggi detia" userId="926788ea545ad7a8" providerId="LiveId" clId="{0D099EF8-DB74-4083-B524-545763047BC6}" dt="2022-06-07T11:41:35.662" v="3227" actId="478"/>
          <ac:picMkLst>
            <pc:docMk/>
            <pc:sldMk cId="1710937025" sldId="274"/>
            <ac:picMk id="18" creationId="{24F7302C-8241-E9A7-F7FD-9F7DCBD3E151}"/>
          </ac:picMkLst>
        </pc:picChg>
        <pc:picChg chg="add mod modCrop">
          <ac:chgData name="anggi detia" userId="926788ea545ad7a8" providerId="LiveId" clId="{0D099EF8-DB74-4083-B524-545763047BC6}" dt="2022-06-07T12:05:23.770" v="3436" actId="1076"/>
          <ac:picMkLst>
            <pc:docMk/>
            <pc:sldMk cId="1710937025" sldId="274"/>
            <ac:picMk id="20" creationId="{1A4D37B8-A9F0-F296-D2CF-FFFDB41A4904}"/>
          </ac:picMkLst>
        </pc:picChg>
        <pc:cxnChg chg="add del">
          <ac:chgData name="anggi detia" userId="926788ea545ad7a8" providerId="LiveId" clId="{0D099EF8-DB74-4083-B524-545763047BC6}" dt="2022-06-07T11:44:51.507" v="3244" actId="478"/>
          <ac:cxnSpMkLst>
            <pc:docMk/>
            <pc:sldMk cId="1710937025" sldId="274"/>
            <ac:cxnSpMk id="23" creationId="{D98DF420-0923-7ABF-F2CC-A23CCFF9205F}"/>
          </ac:cxnSpMkLst>
        </pc:cxnChg>
        <pc:cxnChg chg="add del mod">
          <ac:chgData name="anggi detia" userId="926788ea545ad7a8" providerId="LiveId" clId="{0D099EF8-DB74-4083-B524-545763047BC6}" dt="2022-06-07T11:45:22.752" v="3249" actId="478"/>
          <ac:cxnSpMkLst>
            <pc:docMk/>
            <pc:sldMk cId="1710937025" sldId="274"/>
            <ac:cxnSpMk id="26" creationId="{F94823E8-E29E-0F4E-F3B5-B5AB0ADD5A22}"/>
          </ac:cxnSpMkLst>
        </pc:cxnChg>
        <pc:cxnChg chg="add mod">
          <ac:chgData name="anggi detia" userId="926788ea545ad7a8" providerId="LiveId" clId="{0D099EF8-DB74-4083-B524-545763047BC6}" dt="2022-06-07T12:05:10.538" v="3432" actId="1076"/>
          <ac:cxnSpMkLst>
            <pc:docMk/>
            <pc:sldMk cId="1710937025" sldId="274"/>
            <ac:cxnSpMk id="30" creationId="{DF488772-8CD2-46A5-7B15-664F87BB80FF}"/>
          </ac:cxnSpMkLst>
        </pc:cxnChg>
        <pc:cxnChg chg="add mod">
          <ac:chgData name="anggi detia" userId="926788ea545ad7a8" providerId="LiveId" clId="{0D099EF8-DB74-4083-B524-545763047BC6}" dt="2022-06-07T12:05:06.513" v="3431" actId="1076"/>
          <ac:cxnSpMkLst>
            <pc:docMk/>
            <pc:sldMk cId="1710937025" sldId="274"/>
            <ac:cxnSpMk id="32" creationId="{0578474E-CAE2-A4F2-62C8-CEEC24E0591A}"/>
          </ac:cxnSpMkLst>
        </pc:cxnChg>
        <pc:cxnChg chg="add mod">
          <ac:chgData name="anggi detia" userId="926788ea545ad7a8" providerId="LiveId" clId="{0D099EF8-DB74-4083-B524-545763047BC6}" dt="2022-06-07T12:05:13.819" v="3433" actId="1076"/>
          <ac:cxnSpMkLst>
            <pc:docMk/>
            <pc:sldMk cId="1710937025" sldId="274"/>
            <ac:cxnSpMk id="34" creationId="{A8721301-A24B-BFE0-BB05-B3CCA9D2C946}"/>
          </ac:cxnSpMkLst>
        </pc:cxnChg>
      </pc:sldChg>
      <pc:sldChg chg="addSp delSp modSp add mod">
        <pc:chgData name="anggi detia" userId="926788ea545ad7a8" providerId="LiveId" clId="{0D099EF8-DB74-4083-B524-545763047BC6}" dt="2022-06-07T12:06:45.033" v="3451" actId="1076"/>
        <pc:sldMkLst>
          <pc:docMk/>
          <pc:sldMk cId="3763065583" sldId="275"/>
        </pc:sldMkLst>
        <pc:spChg chg="add del mod">
          <ac:chgData name="anggi detia" userId="926788ea545ad7a8" providerId="LiveId" clId="{0D099EF8-DB74-4083-B524-545763047BC6}" dt="2022-06-07T12:06:45.033" v="3451" actId="1076"/>
          <ac:spMkLst>
            <pc:docMk/>
            <pc:sldMk cId="3763065583" sldId="275"/>
            <ac:spMk id="4" creationId="{601C9570-C35A-7923-65B6-07F35E032307}"/>
          </ac:spMkLst>
        </pc:spChg>
        <pc:spChg chg="del">
          <ac:chgData name="anggi detia" userId="926788ea545ad7a8" providerId="LiveId" clId="{0D099EF8-DB74-4083-B524-545763047BC6}" dt="2022-06-07T11:03:13.215" v="3181" actId="478"/>
          <ac:spMkLst>
            <pc:docMk/>
            <pc:sldMk cId="3763065583" sldId="275"/>
            <ac:spMk id="16" creationId="{42A504E6-4E05-D7D5-5CA6-F93E1BC43095}"/>
          </ac:spMkLst>
        </pc:spChg>
        <pc:spChg chg="mod">
          <ac:chgData name="anggi detia" userId="926788ea545ad7a8" providerId="LiveId" clId="{0D099EF8-DB74-4083-B524-545763047BC6}" dt="2022-06-07T12:06:28.784" v="3447" actId="1076"/>
          <ac:spMkLst>
            <pc:docMk/>
            <pc:sldMk cId="3763065583" sldId="275"/>
            <ac:spMk id="17" creationId="{975511AC-F583-EA27-5F8D-2537A9859CFA}"/>
          </ac:spMkLst>
        </pc:spChg>
        <pc:spChg chg="add mod">
          <ac:chgData name="anggi detia" userId="926788ea545ad7a8" providerId="LiveId" clId="{0D099EF8-DB74-4083-B524-545763047BC6}" dt="2022-06-07T12:06:40.263" v="3450" actId="1076"/>
          <ac:spMkLst>
            <pc:docMk/>
            <pc:sldMk cId="3763065583" sldId="275"/>
            <ac:spMk id="19" creationId="{05D23878-0553-2F51-0FF1-20EA8B29ACFE}"/>
          </ac:spMkLst>
        </pc:spChg>
        <pc:picChg chg="add mod">
          <ac:chgData name="anggi detia" userId="926788ea545ad7a8" providerId="LiveId" clId="{0D099EF8-DB74-4083-B524-545763047BC6}" dt="2022-06-07T12:06:26.204" v="3446" actId="1076"/>
          <ac:picMkLst>
            <pc:docMk/>
            <pc:sldMk cId="3763065583" sldId="275"/>
            <ac:picMk id="18" creationId="{F00D6E90-B64C-177D-2380-740737E358E6}"/>
          </ac:picMkLst>
        </pc:picChg>
      </pc:sldChg>
      <pc:sldChg chg="addSp delSp modSp add mod ord">
        <pc:chgData name="anggi detia" userId="926788ea545ad7a8" providerId="LiveId" clId="{0D099EF8-DB74-4083-B524-545763047BC6}" dt="2022-06-07T12:07:50.757" v="3465" actId="1076"/>
        <pc:sldMkLst>
          <pc:docMk/>
          <pc:sldMk cId="2770836618" sldId="276"/>
        </pc:sldMkLst>
        <pc:spChg chg="mod">
          <ac:chgData name="anggi detia" userId="926788ea545ad7a8" providerId="LiveId" clId="{0D099EF8-DB74-4083-B524-545763047BC6}" dt="2022-06-07T12:07:50.757" v="3465" actId="1076"/>
          <ac:spMkLst>
            <pc:docMk/>
            <pc:sldMk cId="2770836618" sldId="276"/>
            <ac:spMk id="4" creationId="{601C9570-C35A-7923-65B6-07F35E032307}"/>
          </ac:spMkLst>
        </pc:spChg>
        <pc:spChg chg="mod">
          <ac:chgData name="anggi detia" userId="926788ea545ad7a8" providerId="LiveId" clId="{0D099EF8-DB74-4083-B524-545763047BC6}" dt="2022-06-07T12:07:05.441" v="3457" actId="1076"/>
          <ac:spMkLst>
            <pc:docMk/>
            <pc:sldMk cId="2770836618" sldId="276"/>
            <ac:spMk id="16" creationId="{42A504E6-4E05-D7D5-5CA6-F93E1BC43095}"/>
          </ac:spMkLst>
        </pc:spChg>
        <pc:spChg chg="add mod">
          <ac:chgData name="anggi detia" userId="926788ea545ad7a8" providerId="LiveId" clId="{0D099EF8-DB74-4083-B524-545763047BC6}" dt="2022-06-07T12:07:23.203" v="3463" actId="1076"/>
          <ac:spMkLst>
            <pc:docMk/>
            <pc:sldMk cId="2770836618" sldId="276"/>
            <ac:spMk id="21" creationId="{37A904F2-3466-5B10-E1A6-18E22F341F78}"/>
          </ac:spMkLst>
        </pc:spChg>
        <pc:spChg chg="del">
          <ac:chgData name="anggi detia" userId="926788ea545ad7a8" providerId="LiveId" clId="{0D099EF8-DB74-4083-B524-545763047BC6}" dt="2022-06-07T11:59:51.023" v="3374" actId="478"/>
          <ac:spMkLst>
            <pc:docMk/>
            <pc:sldMk cId="2770836618" sldId="276"/>
            <ac:spMk id="38" creationId="{A889F5C6-8F9D-AC7B-6C1B-470A1D89A2A4}"/>
          </ac:spMkLst>
        </pc:spChg>
        <pc:picChg chg="add mod">
          <ac:chgData name="anggi detia" userId="926788ea545ad7a8" providerId="LiveId" clId="{0D099EF8-DB74-4083-B524-545763047BC6}" dt="2022-06-07T12:07:11.387" v="3459" actId="1076"/>
          <ac:picMkLst>
            <pc:docMk/>
            <pc:sldMk cId="2770836618" sldId="276"/>
            <ac:picMk id="5" creationId="{02C3A665-16D1-14B6-BC06-03CEA6511333}"/>
          </ac:picMkLst>
        </pc:picChg>
        <pc:picChg chg="add mod modCrop">
          <ac:chgData name="anggi detia" userId="926788ea545ad7a8" providerId="LiveId" clId="{0D099EF8-DB74-4083-B524-545763047BC6}" dt="2022-06-07T12:07:13.992" v="3460" actId="1076"/>
          <ac:picMkLst>
            <pc:docMk/>
            <pc:sldMk cId="2770836618" sldId="276"/>
            <ac:picMk id="9" creationId="{B7D7D7BA-802B-7404-1422-D8385867DCD4}"/>
          </ac:picMkLst>
        </pc:picChg>
        <pc:picChg chg="del">
          <ac:chgData name="anggi detia" userId="926788ea545ad7a8" providerId="LiveId" clId="{0D099EF8-DB74-4083-B524-545763047BC6}" dt="2022-06-07T11:59:33.360" v="3368" actId="478"/>
          <ac:picMkLst>
            <pc:docMk/>
            <pc:sldMk cId="2770836618" sldId="276"/>
            <ac:picMk id="20" creationId="{1A4D37B8-A9F0-F296-D2CF-FFFDB41A4904}"/>
          </ac:picMkLst>
        </pc:picChg>
        <pc:cxnChg chg="del mod">
          <ac:chgData name="anggi detia" userId="926788ea545ad7a8" providerId="LiveId" clId="{0D099EF8-DB74-4083-B524-545763047BC6}" dt="2022-06-07T11:59:47.007" v="3372" actId="478"/>
          <ac:cxnSpMkLst>
            <pc:docMk/>
            <pc:sldMk cId="2770836618" sldId="276"/>
            <ac:cxnSpMk id="30" creationId="{DF488772-8CD2-46A5-7B15-664F87BB80FF}"/>
          </ac:cxnSpMkLst>
        </pc:cxnChg>
        <pc:cxnChg chg="del">
          <ac:chgData name="anggi detia" userId="926788ea545ad7a8" providerId="LiveId" clId="{0D099EF8-DB74-4083-B524-545763047BC6}" dt="2022-06-07T11:59:48.577" v="3373" actId="478"/>
          <ac:cxnSpMkLst>
            <pc:docMk/>
            <pc:sldMk cId="2770836618" sldId="276"/>
            <ac:cxnSpMk id="32" creationId="{0578474E-CAE2-A4F2-62C8-CEEC24E0591A}"/>
          </ac:cxnSpMkLst>
        </pc:cxnChg>
        <pc:cxnChg chg="del">
          <ac:chgData name="anggi detia" userId="926788ea545ad7a8" providerId="LiveId" clId="{0D099EF8-DB74-4083-B524-545763047BC6}" dt="2022-06-07T11:59:53.118" v="3375" actId="478"/>
          <ac:cxnSpMkLst>
            <pc:docMk/>
            <pc:sldMk cId="2770836618" sldId="276"/>
            <ac:cxnSpMk id="34" creationId="{A8721301-A24B-BFE0-BB05-B3CCA9D2C946}"/>
          </ac:cxnSpMkLst>
        </pc:cxnChg>
      </pc:sldChg>
      <pc:sldChg chg="addSp delSp modSp add mod ord">
        <pc:chgData name="anggi detia" userId="926788ea545ad7a8" providerId="LiveId" clId="{0D099EF8-DB74-4083-B524-545763047BC6}" dt="2022-06-07T13:50:44.199" v="3498" actId="14100"/>
        <pc:sldMkLst>
          <pc:docMk/>
          <pc:sldMk cId="698686291" sldId="277"/>
        </pc:sldMkLst>
        <pc:spChg chg="mod">
          <ac:chgData name="anggi detia" userId="926788ea545ad7a8" providerId="LiveId" clId="{0D099EF8-DB74-4083-B524-545763047BC6}" dt="2022-06-07T12:08:47.917" v="3472" actId="1076"/>
          <ac:spMkLst>
            <pc:docMk/>
            <pc:sldMk cId="698686291" sldId="277"/>
            <ac:spMk id="4" creationId="{601C9570-C35A-7923-65B6-07F35E032307}"/>
          </ac:spMkLst>
        </pc:spChg>
        <pc:spChg chg="mod">
          <ac:chgData name="anggi detia" userId="926788ea545ad7a8" providerId="LiveId" clId="{0D099EF8-DB74-4083-B524-545763047BC6}" dt="2022-06-07T13:50:22.041" v="3495" actId="14100"/>
          <ac:spMkLst>
            <pc:docMk/>
            <pc:sldMk cId="698686291" sldId="277"/>
            <ac:spMk id="16" creationId="{42A504E6-4E05-D7D5-5CA6-F93E1BC43095}"/>
          </ac:spMkLst>
        </pc:spChg>
        <pc:spChg chg="add mod">
          <ac:chgData name="anggi detia" userId="926788ea545ad7a8" providerId="LiveId" clId="{0D099EF8-DB74-4083-B524-545763047BC6}" dt="2022-06-07T12:08:29.824" v="3471" actId="1076"/>
          <ac:spMkLst>
            <pc:docMk/>
            <pc:sldMk cId="698686291" sldId="277"/>
            <ac:spMk id="17" creationId="{2996567B-CB87-EFD7-71AA-36D2783638F2}"/>
          </ac:spMkLst>
        </pc:spChg>
        <pc:spChg chg="add mod">
          <ac:chgData name="anggi detia" userId="926788ea545ad7a8" providerId="LiveId" clId="{0D099EF8-DB74-4083-B524-545763047BC6}" dt="2022-06-07T13:49:16.361" v="3491" actId="207"/>
          <ac:spMkLst>
            <pc:docMk/>
            <pc:sldMk cId="698686291" sldId="277"/>
            <ac:spMk id="19" creationId="{817A94AB-F2CB-6697-4E97-0DA8B2EE5E06}"/>
          </ac:spMkLst>
        </pc:spChg>
        <pc:spChg chg="add mod">
          <ac:chgData name="anggi detia" userId="926788ea545ad7a8" providerId="LiveId" clId="{0D099EF8-DB74-4083-B524-545763047BC6}" dt="2022-06-07T13:50:44.199" v="3498" actId="14100"/>
          <ac:spMkLst>
            <pc:docMk/>
            <pc:sldMk cId="698686291" sldId="277"/>
            <ac:spMk id="21" creationId="{347600CC-7BE3-38DD-B0DD-F923F1362320}"/>
          </ac:spMkLst>
        </pc:spChg>
        <pc:spChg chg="del">
          <ac:chgData name="anggi detia" userId="926788ea545ad7a8" providerId="LiveId" clId="{0D099EF8-DB74-4083-B524-545763047BC6}" dt="2022-06-07T13:47:33.805" v="3474" actId="478"/>
          <ac:spMkLst>
            <pc:docMk/>
            <pc:sldMk cId="698686291" sldId="277"/>
            <ac:spMk id="38" creationId="{A889F5C6-8F9D-AC7B-6C1B-470A1D89A2A4}"/>
          </ac:spMkLst>
        </pc:spChg>
        <pc:picChg chg="del">
          <ac:chgData name="anggi detia" userId="926788ea545ad7a8" providerId="LiveId" clId="{0D099EF8-DB74-4083-B524-545763047BC6}" dt="2022-06-07T13:47:32.129" v="3473" actId="478"/>
          <ac:picMkLst>
            <pc:docMk/>
            <pc:sldMk cId="698686291" sldId="277"/>
            <ac:picMk id="20" creationId="{1A4D37B8-A9F0-F296-D2CF-FFFDB41A4904}"/>
          </ac:picMkLst>
        </pc:picChg>
        <pc:cxnChg chg="del mod">
          <ac:chgData name="anggi detia" userId="926788ea545ad7a8" providerId="LiveId" clId="{0D099EF8-DB74-4083-B524-545763047BC6}" dt="2022-06-07T13:47:40.599" v="3477" actId="478"/>
          <ac:cxnSpMkLst>
            <pc:docMk/>
            <pc:sldMk cId="698686291" sldId="277"/>
            <ac:cxnSpMk id="30" creationId="{DF488772-8CD2-46A5-7B15-664F87BB80FF}"/>
          </ac:cxnSpMkLst>
        </pc:cxnChg>
        <pc:cxnChg chg="del">
          <ac:chgData name="anggi detia" userId="926788ea545ad7a8" providerId="LiveId" clId="{0D099EF8-DB74-4083-B524-545763047BC6}" dt="2022-06-07T13:47:35.906" v="3475" actId="478"/>
          <ac:cxnSpMkLst>
            <pc:docMk/>
            <pc:sldMk cId="698686291" sldId="277"/>
            <ac:cxnSpMk id="32" creationId="{0578474E-CAE2-A4F2-62C8-CEEC24E0591A}"/>
          </ac:cxnSpMkLst>
        </pc:cxnChg>
        <pc:cxnChg chg="del">
          <ac:chgData name="anggi detia" userId="926788ea545ad7a8" providerId="LiveId" clId="{0D099EF8-DB74-4083-B524-545763047BC6}" dt="2022-06-07T13:47:37.842" v="3476" actId="478"/>
          <ac:cxnSpMkLst>
            <pc:docMk/>
            <pc:sldMk cId="698686291" sldId="277"/>
            <ac:cxnSpMk id="34" creationId="{A8721301-A24B-BFE0-BB05-B3CCA9D2C946}"/>
          </ac:cxnSpMkLst>
        </pc:cxnChg>
      </pc:sldChg>
      <pc:sldChg chg="addSp delSp modSp add mod">
        <pc:chgData name="anggi detia" userId="926788ea545ad7a8" providerId="LiveId" clId="{0D099EF8-DB74-4083-B524-545763047BC6}" dt="2022-06-07T14:34:04.730" v="3595" actId="208"/>
        <pc:sldMkLst>
          <pc:docMk/>
          <pc:sldMk cId="1552100248" sldId="278"/>
        </pc:sldMkLst>
        <pc:spChg chg="mod">
          <ac:chgData name="anggi detia" userId="926788ea545ad7a8" providerId="LiveId" clId="{0D099EF8-DB74-4083-B524-545763047BC6}" dt="2022-06-07T14:25:08.157" v="3552" actId="11"/>
          <ac:spMkLst>
            <pc:docMk/>
            <pc:sldMk cId="1552100248" sldId="278"/>
            <ac:spMk id="4" creationId="{601C9570-C35A-7923-65B6-07F35E032307}"/>
          </ac:spMkLst>
        </pc:spChg>
        <pc:spChg chg="mod">
          <ac:chgData name="anggi detia" userId="926788ea545ad7a8" providerId="LiveId" clId="{0D099EF8-DB74-4083-B524-545763047BC6}" dt="2022-06-07T14:34:04.730" v="3595" actId="208"/>
          <ac:spMkLst>
            <pc:docMk/>
            <pc:sldMk cId="1552100248" sldId="278"/>
            <ac:spMk id="16" creationId="{42A504E6-4E05-D7D5-5CA6-F93E1BC43095}"/>
          </ac:spMkLst>
        </pc:spChg>
        <pc:spChg chg="mod">
          <ac:chgData name="anggi detia" userId="926788ea545ad7a8" providerId="LiveId" clId="{0D099EF8-DB74-4083-B524-545763047BC6}" dt="2022-06-07T14:31:37.429" v="3591" actId="207"/>
          <ac:spMkLst>
            <pc:docMk/>
            <pc:sldMk cId="1552100248" sldId="278"/>
            <ac:spMk id="19" creationId="{817A94AB-F2CB-6697-4E97-0DA8B2EE5E06}"/>
          </ac:spMkLst>
        </pc:spChg>
        <pc:spChg chg="del mod">
          <ac:chgData name="anggi detia" userId="926788ea545ad7a8" providerId="LiveId" clId="{0D099EF8-DB74-4083-B524-545763047BC6}" dt="2022-06-07T14:16:25.657" v="3532" actId="478"/>
          <ac:spMkLst>
            <pc:docMk/>
            <pc:sldMk cId="1552100248" sldId="278"/>
            <ac:spMk id="21" creationId="{347600CC-7BE3-38DD-B0DD-F923F1362320}"/>
          </ac:spMkLst>
        </pc:spChg>
        <pc:picChg chg="add mod modCrop">
          <ac:chgData name="anggi detia" userId="926788ea545ad7a8" providerId="LiveId" clId="{0D099EF8-DB74-4083-B524-545763047BC6}" dt="2022-06-07T14:30:17.514" v="3582" actId="1076"/>
          <ac:picMkLst>
            <pc:docMk/>
            <pc:sldMk cId="1552100248" sldId="278"/>
            <ac:picMk id="5" creationId="{8CA0A2A7-0C81-94DE-AB4B-48E12E2D8986}"/>
          </ac:picMkLst>
        </pc:picChg>
        <pc:picChg chg="add mod modCrop">
          <ac:chgData name="anggi detia" userId="926788ea545ad7a8" providerId="LiveId" clId="{0D099EF8-DB74-4083-B524-545763047BC6}" dt="2022-06-07T14:26:52.343" v="3570" actId="1076"/>
          <ac:picMkLst>
            <pc:docMk/>
            <pc:sldMk cId="1552100248" sldId="278"/>
            <ac:picMk id="8" creationId="{FAD033E8-8359-EC84-8848-8CC83DF3D751}"/>
          </ac:picMkLst>
        </pc:picChg>
      </pc:sldChg>
      <pc:sldChg chg="modSp add mod ord">
        <pc:chgData name="anggi detia" userId="926788ea545ad7a8" providerId="LiveId" clId="{0D099EF8-DB74-4083-B524-545763047BC6}" dt="2022-06-07T14:40:46.819" v="3678" actId="207"/>
        <pc:sldMkLst>
          <pc:docMk/>
          <pc:sldMk cId="1213597558" sldId="279"/>
        </pc:sldMkLst>
        <pc:spChg chg="mod">
          <ac:chgData name="anggi detia" userId="926788ea545ad7a8" providerId="LiveId" clId="{0D099EF8-DB74-4083-B524-545763047BC6}" dt="2022-06-07T14:40:20.235" v="3673" actId="11"/>
          <ac:spMkLst>
            <pc:docMk/>
            <pc:sldMk cId="1213597558" sldId="279"/>
            <ac:spMk id="4" creationId="{601C9570-C35A-7923-65B6-07F35E032307}"/>
          </ac:spMkLst>
        </pc:spChg>
        <pc:spChg chg="mod">
          <ac:chgData name="anggi detia" userId="926788ea545ad7a8" providerId="LiveId" clId="{0D099EF8-DB74-4083-B524-545763047BC6}" dt="2022-06-07T14:40:35.583" v="3676" actId="207"/>
          <ac:spMkLst>
            <pc:docMk/>
            <pc:sldMk cId="1213597558" sldId="279"/>
            <ac:spMk id="16" creationId="{42A504E6-4E05-D7D5-5CA6-F93E1BC43095}"/>
          </ac:spMkLst>
        </pc:spChg>
        <pc:spChg chg="mod">
          <ac:chgData name="anggi detia" userId="926788ea545ad7a8" providerId="LiveId" clId="{0D099EF8-DB74-4083-B524-545763047BC6}" dt="2022-06-07T14:40:40.261" v="3677" actId="207"/>
          <ac:spMkLst>
            <pc:docMk/>
            <pc:sldMk cId="1213597558" sldId="279"/>
            <ac:spMk id="19" creationId="{817A94AB-F2CB-6697-4E97-0DA8B2EE5E06}"/>
          </ac:spMkLst>
        </pc:spChg>
        <pc:spChg chg="mod">
          <ac:chgData name="anggi detia" userId="926788ea545ad7a8" providerId="LiveId" clId="{0D099EF8-DB74-4083-B524-545763047BC6}" dt="2022-06-07T14:40:46.819" v="3678" actId="207"/>
          <ac:spMkLst>
            <pc:docMk/>
            <pc:sldMk cId="1213597558" sldId="279"/>
            <ac:spMk id="21" creationId="{347600CC-7BE3-38DD-B0DD-F923F1362320}"/>
          </ac:spMkLst>
        </pc:spChg>
      </pc:sldChg>
      <pc:sldChg chg="addSp delSp modSp add mod ord">
        <pc:chgData name="anggi detia" userId="926788ea545ad7a8" providerId="LiveId" clId="{0D099EF8-DB74-4083-B524-545763047BC6}" dt="2022-06-07T17:30:59.854" v="3940" actId="207"/>
        <pc:sldMkLst>
          <pc:docMk/>
          <pc:sldMk cId="4243912665" sldId="280"/>
        </pc:sldMkLst>
        <pc:spChg chg="del">
          <ac:chgData name="anggi detia" userId="926788ea545ad7a8" providerId="LiveId" clId="{0D099EF8-DB74-4083-B524-545763047BC6}" dt="2022-06-07T16:10:28.477" v="3720" actId="478"/>
          <ac:spMkLst>
            <pc:docMk/>
            <pc:sldMk cId="4243912665" sldId="280"/>
            <ac:spMk id="2" creationId="{99F03124-9410-3AEB-7C55-2089E10DEC74}"/>
          </ac:spMkLst>
        </pc:spChg>
        <pc:spChg chg="add mod">
          <ac:chgData name="anggi detia" userId="926788ea545ad7a8" providerId="LiveId" clId="{0D099EF8-DB74-4083-B524-545763047BC6}" dt="2022-06-07T17:30:42.272" v="3937" actId="207"/>
          <ac:spMkLst>
            <pc:docMk/>
            <pc:sldMk cId="4243912665" sldId="280"/>
            <ac:spMk id="4" creationId="{C186713A-3B63-3D0C-B7B8-41F8BE94DB21}"/>
          </ac:spMkLst>
        </pc:spChg>
        <pc:spChg chg="del">
          <ac:chgData name="anggi detia" userId="926788ea545ad7a8" providerId="LiveId" clId="{0D099EF8-DB74-4083-B524-545763047BC6}" dt="2022-06-07T16:05:43.639" v="3712" actId="478"/>
          <ac:spMkLst>
            <pc:docMk/>
            <pc:sldMk cId="4243912665" sldId="280"/>
            <ac:spMk id="5" creationId="{6565A682-DA6D-BADA-B1CE-8ED98DC5B7AA}"/>
          </ac:spMkLst>
        </pc:spChg>
        <pc:spChg chg="del">
          <ac:chgData name="anggi detia" userId="926788ea545ad7a8" providerId="LiveId" clId="{0D099EF8-DB74-4083-B524-545763047BC6}" dt="2022-06-07T16:05:46.109" v="3713" actId="478"/>
          <ac:spMkLst>
            <pc:docMk/>
            <pc:sldMk cId="4243912665" sldId="280"/>
            <ac:spMk id="9" creationId="{920B10A8-907C-2D44-5FFB-57949C36D1F3}"/>
          </ac:spMkLst>
        </pc:spChg>
        <pc:spChg chg="add del mod">
          <ac:chgData name="anggi detia" userId="926788ea545ad7a8" providerId="LiveId" clId="{0D099EF8-DB74-4083-B524-545763047BC6}" dt="2022-06-07T17:19:02.255" v="3907" actId="478"/>
          <ac:spMkLst>
            <pc:docMk/>
            <pc:sldMk cId="4243912665" sldId="280"/>
            <ac:spMk id="10" creationId="{18B5216A-2B03-1176-7465-557AF46166A9}"/>
          </ac:spMkLst>
        </pc:spChg>
        <pc:spChg chg="mod">
          <ac:chgData name="anggi detia" userId="926788ea545ad7a8" providerId="LiveId" clId="{0D099EF8-DB74-4083-B524-545763047BC6}" dt="2022-06-07T14:42:10.585" v="3710" actId="20577"/>
          <ac:spMkLst>
            <pc:docMk/>
            <pc:sldMk cId="4243912665" sldId="280"/>
            <ac:spMk id="11" creationId="{00000000-0000-0000-0000-000000000000}"/>
          </ac:spMkLst>
        </pc:spChg>
        <pc:spChg chg="del">
          <ac:chgData name="anggi detia" userId="926788ea545ad7a8" providerId="LiveId" clId="{0D099EF8-DB74-4083-B524-545763047BC6}" dt="2022-06-07T16:05:40.655" v="3711" actId="478"/>
          <ac:spMkLst>
            <pc:docMk/>
            <pc:sldMk cId="4243912665" sldId="280"/>
            <ac:spMk id="16" creationId="{22535BE4-0B25-B427-4DCF-72CF39CC07E5}"/>
          </ac:spMkLst>
        </pc:spChg>
        <pc:spChg chg="add del mod">
          <ac:chgData name="anggi detia" userId="926788ea545ad7a8" providerId="LiveId" clId="{0D099EF8-DB74-4083-B524-545763047BC6}" dt="2022-06-07T16:51:26.494" v="3864" actId="478"/>
          <ac:spMkLst>
            <pc:docMk/>
            <pc:sldMk cId="4243912665" sldId="280"/>
            <ac:spMk id="17" creationId="{32A77D46-7DFB-92A1-6EAF-6A22E5B36C67}"/>
          </ac:spMkLst>
        </pc:spChg>
        <pc:spChg chg="del">
          <ac:chgData name="anggi detia" userId="926788ea545ad7a8" providerId="LiveId" clId="{0D099EF8-DB74-4083-B524-545763047BC6}" dt="2022-06-07T16:05:47.733" v="3714" actId="478"/>
          <ac:spMkLst>
            <pc:docMk/>
            <pc:sldMk cId="4243912665" sldId="280"/>
            <ac:spMk id="20" creationId="{F56955DB-B986-9604-94F8-23FA84030C16}"/>
          </ac:spMkLst>
        </pc:spChg>
        <pc:spChg chg="add mod">
          <ac:chgData name="anggi detia" userId="926788ea545ad7a8" providerId="LiveId" clId="{0D099EF8-DB74-4083-B524-545763047BC6}" dt="2022-06-07T17:30:46.164" v="3938" actId="207"/>
          <ac:spMkLst>
            <pc:docMk/>
            <pc:sldMk cId="4243912665" sldId="280"/>
            <ac:spMk id="21" creationId="{3DDDD61F-EC8A-D2A6-CDD5-7FFA769E28A8}"/>
          </ac:spMkLst>
        </pc:spChg>
        <pc:spChg chg="del">
          <ac:chgData name="anggi detia" userId="926788ea545ad7a8" providerId="LiveId" clId="{0D099EF8-DB74-4083-B524-545763047BC6}" dt="2022-06-07T16:05:49.569" v="3715" actId="478"/>
          <ac:spMkLst>
            <pc:docMk/>
            <pc:sldMk cId="4243912665" sldId="280"/>
            <ac:spMk id="22" creationId="{CFCD468A-1476-A21B-86C1-710E776C24FC}"/>
          </ac:spMkLst>
        </pc:spChg>
        <pc:spChg chg="del">
          <ac:chgData name="anggi detia" userId="926788ea545ad7a8" providerId="LiveId" clId="{0D099EF8-DB74-4083-B524-545763047BC6}" dt="2022-06-07T16:05:53.044" v="3717" actId="478"/>
          <ac:spMkLst>
            <pc:docMk/>
            <pc:sldMk cId="4243912665" sldId="280"/>
            <ac:spMk id="23" creationId="{274D9060-0D1D-8FD6-D04F-9E4A9B8F8DF4}"/>
          </ac:spMkLst>
        </pc:spChg>
        <pc:spChg chg="add del mod">
          <ac:chgData name="anggi detia" userId="926788ea545ad7a8" providerId="LiveId" clId="{0D099EF8-DB74-4083-B524-545763047BC6}" dt="2022-06-07T17:28:40.366" v="3916" actId="478"/>
          <ac:spMkLst>
            <pc:docMk/>
            <pc:sldMk cId="4243912665" sldId="280"/>
            <ac:spMk id="26" creationId="{DB4F2A17-5C06-26D6-C86C-FCA2598F3B48}"/>
          </ac:spMkLst>
        </pc:spChg>
        <pc:spChg chg="add del mod">
          <ac:chgData name="anggi detia" userId="926788ea545ad7a8" providerId="LiveId" clId="{0D099EF8-DB74-4083-B524-545763047BC6}" dt="2022-06-07T17:28:32.901" v="3912" actId="478"/>
          <ac:spMkLst>
            <pc:docMk/>
            <pc:sldMk cId="4243912665" sldId="280"/>
            <ac:spMk id="27" creationId="{BBE8B380-3E46-2410-8110-0395FB414E65}"/>
          </ac:spMkLst>
        </pc:spChg>
        <pc:spChg chg="add del mod">
          <ac:chgData name="anggi detia" userId="926788ea545ad7a8" providerId="LiveId" clId="{0D099EF8-DB74-4083-B524-545763047BC6}" dt="2022-06-07T17:28:34.536" v="3913" actId="478"/>
          <ac:spMkLst>
            <pc:docMk/>
            <pc:sldMk cId="4243912665" sldId="280"/>
            <ac:spMk id="28" creationId="{B775FEF1-DB2A-DD21-6817-480AEBBFCA38}"/>
          </ac:spMkLst>
        </pc:spChg>
        <pc:spChg chg="add del mod">
          <ac:chgData name="anggi detia" userId="926788ea545ad7a8" providerId="LiveId" clId="{0D099EF8-DB74-4083-B524-545763047BC6}" dt="2022-06-07T17:28:45.733" v="3919" actId="478"/>
          <ac:spMkLst>
            <pc:docMk/>
            <pc:sldMk cId="4243912665" sldId="280"/>
            <ac:spMk id="31" creationId="{E593D25B-5220-EB1F-4DF1-6468200D9B52}"/>
          </ac:spMkLst>
        </pc:spChg>
        <pc:spChg chg="add del mod">
          <ac:chgData name="anggi detia" userId="926788ea545ad7a8" providerId="LiveId" clId="{0D099EF8-DB74-4083-B524-545763047BC6}" dt="2022-06-07T17:28:14.466" v="3911" actId="478"/>
          <ac:spMkLst>
            <pc:docMk/>
            <pc:sldMk cId="4243912665" sldId="280"/>
            <ac:spMk id="32" creationId="{5A85654A-6188-1755-3EAF-1DEF77E7627E}"/>
          </ac:spMkLst>
        </pc:spChg>
        <pc:spChg chg="add mod">
          <ac:chgData name="anggi detia" userId="926788ea545ad7a8" providerId="LiveId" clId="{0D099EF8-DB74-4083-B524-545763047BC6}" dt="2022-06-07T17:30:52.706" v="3939" actId="207"/>
          <ac:spMkLst>
            <pc:docMk/>
            <pc:sldMk cId="4243912665" sldId="280"/>
            <ac:spMk id="34" creationId="{7A2A56C3-A9AB-DBBD-62F4-B442785FF72D}"/>
          </ac:spMkLst>
        </pc:spChg>
        <pc:spChg chg="add mod">
          <ac:chgData name="anggi detia" userId="926788ea545ad7a8" providerId="LiveId" clId="{0D099EF8-DB74-4083-B524-545763047BC6}" dt="2022-06-07T17:30:59.854" v="3940" actId="207"/>
          <ac:spMkLst>
            <pc:docMk/>
            <pc:sldMk cId="4243912665" sldId="280"/>
            <ac:spMk id="36" creationId="{D6D14276-48A7-394F-B971-913E8241C233}"/>
          </ac:spMkLst>
        </pc:spChg>
        <pc:picChg chg="del">
          <ac:chgData name="anggi detia" userId="926788ea545ad7a8" providerId="LiveId" clId="{0D099EF8-DB74-4083-B524-545763047BC6}" dt="2022-06-07T16:05:50.937" v="3716" actId="478"/>
          <ac:picMkLst>
            <pc:docMk/>
            <pc:sldMk cId="4243912665" sldId="280"/>
            <ac:picMk id="8" creationId="{CB0B22BD-576A-A4C7-5198-47230CF87345}"/>
          </ac:picMkLst>
        </pc:picChg>
        <pc:cxnChg chg="add del mod">
          <ac:chgData name="anggi detia" userId="926788ea545ad7a8" providerId="LiveId" clId="{0D099EF8-DB74-4083-B524-545763047BC6}" dt="2022-06-07T17:28:09.502" v="3909" actId="478"/>
          <ac:cxnSpMkLst>
            <pc:docMk/>
            <pc:sldMk cId="4243912665" sldId="280"/>
            <ac:cxnSpMk id="19" creationId="{AFE4777B-0114-D645-C4A7-32E60DBEA237}"/>
          </ac:cxnSpMkLst>
        </pc:cxnChg>
        <pc:cxnChg chg="add del mod">
          <ac:chgData name="anggi detia" userId="926788ea545ad7a8" providerId="LiveId" clId="{0D099EF8-DB74-4083-B524-545763047BC6}" dt="2022-06-07T17:28:11.752" v="3910" actId="478"/>
          <ac:cxnSpMkLst>
            <pc:docMk/>
            <pc:sldMk cId="4243912665" sldId="280"/>
            <ac:cxnSpMk id="25" creationId="{343A7E71-83DF-C901-17D5-2EA553AD87B1}"/>
          </ac:cxnSpMkLst>
        </pc:cxnChg>
        <pc:cxnChg chg="add del mod">
          <ac:chgData name="anggi detia" userId="926788ea545ad7a8" providerId="LiveId" clId="{0D099EF8-DB74-4083-B524-545763047BC6}" dt="2022-06-07T17:28:37.515" v="3915" actId="478"/>
          <ac:cxnSpMkLst>
            <pc:docMk/>
            <pc:sldMk cId="4243912665" sldId="280"/>
            <ac:cxnSpMk id="29" creationId="{76BE18B9-F853-0720-0AD2-A65B436E0CA1}"/>
          </ac:cxnSpMkLst>
        </pc:cxnChg>
        <pc:cxnChg chg="add del mod">
          <ac:chgData name="anggi detia" userId="926788ea545ad7a8" providerId="LiveId" clId="{0D099EF8-DB74-4083-B524-545763047BC6}" dt="2022-06-07T17:28:36.046" v="3914" actId="478"/>
          <ac:cxnSpMkLst>
            <pc:docMk/>
            <pc:sldMk cId="4243912665" sldId="280"/>
            <ac:cxnSpMk id="30" creationId="{AD31DED4-841D-5E7B-7B21-9D6E10DEA2D5}"/>
          </ac:cxnSpMkLst>
        </pc:cxnChg>
      </pc:sldChg>
      <pc:sldChg chg="add ord">
        <pc:chgData name="anggi detia" userId="926788ea545ad7a8" providerId="LiveId" clId="{0D099EF8-DB74-4083-B524-545763047BC6}" dt="2022-06-07T16:55:05.188" v="3882"/>
        <pc:sldMkLst>
          <pc:docMk/>
          <pc:sldMk cId="2138968970" sldId="281"/>
        </pc:sldMkLst>
      </pc:sldChg>
      <pc:sldChg chg="addSp delSp modSp add mod ord">
        <pc:chgData name="anggi detia" userId="926788ea545ad7a8" providerId="LiveId" clId="{0D099EF8-DB74-4083-B524-545763047BC6}" dt="2022-06-07T17:39:13.166" v="4062" actId="20577"/>
        <pc:sldMkLst>
          <pc:docMk/>
          <pc:sldMk cId="561267366" sldId="282"/>
        </pc:sldMkLst>
        <pc:spChg chg="mod">
          <ac:chgData name="anggi detia" userId="926788ea545ad7a8" providerId="LiveId" clId="{0D099EF8-DB74-4083-B524-545763047BC6}" dt="2022-06-07T17:34:21.217" v="3998" actId="11"/>
          <ac:spMkLst>
            <pc:docMk/>
            <pc:sldMk cId="561267366" sldId="282"/>
            <ac:spMk id="4" creationId="{C186713A-3B63-3D0C-B7B8-41F8BE94DB21}"/>
          </ac:spMkLst>
        </pc:spChg>
        <pc:spChg chg="mod">
          <ac:chgData name="anggi detia" userId="926788ea545ad7a8" providerId="LiveId" clId="{0D099EF8-DB74-4083-B524-545763047BC6}" dt="2022-06-07T17:37:52.269" v="4047" actId="1076"/>
          <ac:spMkLst>
            <pc:docMk/>
            <pc:sldMk cId="561267366" sldId="282"/>
            <ac:spMk id="10" creationId="{18B5216A-2B03-1176-7465-557AF46166A9}"/>
          </ac:spMkLst>
        </pc:spChg>
        <pc:spChg chg="del mod">
          <ac:chgData name="anggi detia" userId="926788ea545ad7a8" providerId="LiveId" clId="{0D099EF8-DB74-4083-B524-545763047BC6}" dt="2022-06-07T17:31:59.588" v="3958"/>
          <ac:spMkLst>
            <pc:docMk/>
            <pc:sldMk cId="561267366" sldId="282"/>
            <ac:spMk id="17" creationId="{32A77D46-7DFB-92A1-6EAF-6A22E5B36C67}"/>
          </ac:spMkLst>
        </pc:spChg>
        <pc:spChg chg="mod">
          <ac:chgData name="anggi detia" userId="926788ea545ad7a8" providerId="LiveId" clId="{0D099EF8-DB74-4083-B524-545763047BC6}" dt="2022-06-07T17:32:22.202" v="3984" actId="20577"/>
          <ac:spMkLst>
            <pc:docMk/>
            <pc:sldMk cId="561267366" sldId="282"/>
            <ac:spMk id="21" creationId="{3DDDD61F-EC8A-D2A6-CDD5-7FFA769E28A8}"/>
          </ac:spMkLst>
        </pc:spChg>
        <pc:spChg chg="del">
          <ac:chgData name="anggi detia" userId="926788ea545ad7a8" providerId="LiveId" clId="{0D099EF8-DB74-4083-B524-545763047BC6}" dt="2022-06-07T17:33:34.303" v="3993" actId="478"/>
          <ac:spMkLst>
            <pc:docMk/>
            <pc:sldMk cId="561267366" sldId="282"/>
            <ac:spMk id="26" creationId="{DB4F2A17-5C06-26D6-C86C-FCA2598F3B48}"/>
          </ac:spMkLst>
        </pc:spChg>
        <pc:spChg chg="del">
          <ac:chgData name="anggi detia" userId="926788ea545ad7a8" providerId="LiveId" clId="{0D099EF8-DB74-4083-B524-545763047BC6}" dt="2022-06-07T17:33:26.003" v="3989" actId="478"/>
          <ac:spMkLst>
            <pc:docMk/>
            <pc:sldMk cId="561267366" sldId="282"/>
            <ac:spMk id="27" creationId="{BBE8B380-3E46-2410-8110-0395FB414E65}"/>
          </ac:spMkLst>
        </pc:spChg>
        <pc:spChg chg="del">
          <ac:chgData name="anggi detia" userId="926788ea545ad7a8" providerId="LiveId" clId="{0D099EF8-DB74-4083-B524-545763047BC6}" dt="2022-06-07T17:33:28.123" v="3990" actId="478"/>
          <ac:spMkLst>
            <pc:docMk/>
            <pc:sldMk cId="561267366" sldId="282"/>
            <ac:spMk id="28" creationId="{B775FEF1-DB2A-DD21-6817-480AEBBFCA38}"/>
          </ac:spMkLst>
        </pc:spChg>
        <pc:spChg chg="del">
          <ac:chgData name="anggi detia" userId="926788ea545ad7a8" providerId="LiveId" clId="{0D099EF8-DB74-4083-B524-545763047BC6}" dt="2022-06-07T17:33:37.483" v="3994" actId="478"/>
          <ac:spMkLst>
            <pc:docMk/>
            <pc:sldMk cId="561267366" sldId="282"/>
            <ac:spMk id="31" creationId="{E593D25B-5220-EB1F-4DF1-6468200D9B52}"/>
          </ac:spMkLst>
        </pc:spChg>
        <pc:spChg chg="del">
          <ac:chgData name="anggi detia" userId="926788ea545ad7a8" providerId="LiveId" clId="{0D099EF8-DB74-4083-B524-545763047BC6}" dt="2022-06-07T17:33:23.954" v="3988" actId="478"/>
          <ac:spMkLst>
            <pc:docMk/>
            <pc:sldMk cId="561267366" sldId="282"/>
            <ac:spMk id="32" creationId="{5A85654A-6188-1755-3EAF-1DEF77E7627E}"/>
          </ac:spMkLst>
        </pc:spChg>
        <pc:spChg chg="add mod">
          <ac:chgData name="anggi detia" userId="926788ea545ad7a8" providerId="LiveId" clId="{0D099EF8-DB74-4083-B524-545763047BC6}" dt="2022-06-07T17:37:38.415" v="4044" actId="1076"/>
          <ac:spMkLst>
            <pc:docMk/>
            <pc:sldMk cId="561267366" sldId="282"/>
            <ac:spMk id="33" creationId="{F8E69C37-4003-12C9-DE1F-D421E104D25F}"/>
          </ac:spMkLst>
        </pc:spChg>
        <pc:spChg chg="add mod">
          <ac:chgData name="anggi detia" userId="926788ea545ad7a8" providerId="LiveId" clId="{0D099EF8-DB74-4083-B524-545763047BC6}" dt="2022-06-07T17:39:13.166" v="4062" actId="20577"/>
          <ac:spMkLst>
            <pc:docMk/>
            <pc:sldMk cId="561267366" sldId="282"/>
            <ac:spMk id="35" creationId="{140B99A7-B10E-9D83-858B-A5D417704A6F}"/>
          </ac:spMkLst>
        </pc:spChg>
        <pc:spChg chg="add mod">
          <ac:chgData name="anggi detia" userId="926788ea545ad7a8" providerId="LiveId" clId="{0D099EF8-DB74-4083-B524-545763047BC6}" dt="2022-06-07T17:38:56.952" v="4059" actId="207"/>
          <ac:spMkLst>
            <pc:docMk/>
            <pc:sldMk cId="561267366" sldId="282"/>
            <ac:spMk id="44" creationId="{BDE2555C-B5AE-D036-D681-5238912BF9A0}"/>
          </ac:spMkLst>
        </pc:spChg>
        <pc:cxnChg chg="add del mod">
          <ac:chgData name="anggi detia" userId="926788ea545ad7a8" providerId="LiveId" clId="{0D099EF8-DB74-4083-B524-545763047BC6}" dt="2022-06-07T17:34:02.950" v="3996" actId="11529"/>
          <ac:cxnSpMkLst>
            <pc:docMk/>
            <pc:sldMk cId="561267366" sldId="282"/>
            <ac:cxnSpMk id="3" creationId="{DFCFA3CE-AE2B-2512-231B-424939DE58ED}"/>
          </ac:cxnSpMkLst>
        </pc:cxnChg>
        <pc:cxnChg chg="add mod">
          <ac:chgData name="anggi detia" userId="926788ea545ad7a8" providerId="LiveId" clId="{0D099EF8-DB74-4083-B524-545763047BC6}" dt="2022-06-07T17:37:52.269" v="4047" actId="1076"/>
          <ac:cxnSpMkLst>
            <pc:docMk/>
            <pc:sldMk cId="561267366" sldId="282"/>
            <ac:cxnSpMk id="6" creationId="{BDAACB4F-D832-1E1D-612C-C254EA6E1502}"/>
          </ac:cxnSpMkLst>
        </pc:cxnChg>
        <pc:cxnChg chg="add mod">
          <ac:chgData name="anggi detia" userId="926788ea545ad7a8" providerId="LiveId" clId="{0D099EF8-DB74-4083-B524-545763047BC6}" dt="2022-06-07T17:39:02.665" v="4060" actId="14100"/>
          <ac:cxnSpMkLst>
            <pc:docMk/>
            <pc:sldMk cId="561267366" sldId="282"/>
            <ac:cxnSpMk id="9" creationId="{4C9C0C0B-DAE5-6602-3A13-FED00231EA38}"/>
          </ac:cxnSpMkLst>
        </pc:cxnChg>
        <pc:cxnChg chg="add mod">
          <ac:chgData name="anggi detia" userId="926788ea545ad7a8" providerId="LiveId" clId="{0D099EF8-DB74-4083-B524-545763047BC6}" dt="2022-06-07T17:38:17" v="4054" actId="14100"/>
          <ac:cxnSpMkLst>
            <pc:docMk/>
            <pc:sldMk cId="561267366" sldId="282"/>
            <ac:cxnSpMk id="18" creationId="{37989ADB-076D-16BB-89ED-97D89DD075D6}"/>
          </ac:cxnSpMkLst>
        </pc:cxnChg>
        <pc:cxnChg chg="del mod">
          <ac:chgData name="anggi detia" userId="926788ea545ad7a8" providerId="LiveId" clId="{0D099EF8-DB74-4083-B524-545763047BC6}" dt="2022-06-07T17:33:18.158" v="3986" actId="478"/>
          <ac:cxnSpMkLst>
            <pc:docMk/>
            <pc:sldMk cId="561267366" sldId="282"/>
            <ac:cxnSpMk id="19" creationId="{AFE4777B-0114-D645-C4A7-32E60DBEA237}"/>
          </ac:cxnSpMkLst>
        </pc:cxnChg>
        <pc:cxnChg chg="del mod">
          <ac:chgData name="anggi detia" userId="926788ea545ad7a8" providerId="LiveId" clId="{0D099EF8-DB74-4083-B524-545763047BC6}" dt="2022-06-07T17:33:19.904" v="3987" actId="478"/>
          <ac:cxnSpMkLst>
            <pc:docMk/>
            <pc:sldMk cId="561267366" sldId="282"/>
            <ac:cxnSpMk id="25" creationId="{343A7E71-83DF-C901-17D5-2EA553AD87B1}"/>
          </ac:cxnSpMkLst>
        </pc:cxnChg>
        <pc:cxnChg chg="del">
          <ac:chgData name="anggi detia" userId="926788ea545ad7a8" providerId="LiveId" clId="{0D099EF8-DB74-4083-B524-545763047BC6}" dt="2022-06-07T17:33:30.157" v="3991" actId="478"/>
          <ac:cxnSpMkLst>
            <pc:docMk/>
            <pc:sldMk cId="561267366" sldId="282"/>
            <ac:cxnSpMk id="29" creationId="{76BE18B9-F853-0720-0AD2-A65B436E0CA1}"/>
          </ac:cxnSpMkLst>
        </pc:cxnChg>
        <pc:cxnChg chg="del">
          <ac:chgData name="anggi detia" userId="926788ea545ad7a8" providerId="LiveId" clId="{0D099EF8-DB74-4083-B524-545763047BC6}" dt="2022-06-07T17:33:31.743" v="3992" actId="478"/>
          <ac:cxnSpMkLst>
            <pc:docMk/>
            <pc:sldMk cId="561267366" sldId="282"/>
            <ac:cxnSpMk id="30" creationId="{AD31DED4-841D-5E7B-7B21-9D6E10DEA2D5}"/>
          </ac:cxnSpMkLst>
        </pc:cxnChg>
      </pc:sldChg>
      <pc:sldChg chg="addSp delSp modSp add mod ord">
        <pc:chgData name="anggi detia" userId="926788ea545ad7a8" providerId="LiveId" clId="{0D099EF8-DB74-4083-B524-545763047BC6}" dt="2022-06-08T01:27:27.878" v="4199" actId="207"/>
        <pc:sldMkLst>
          <pc:docMk/>
          <pc:sldMk cId="3260429579" sldId="283"/>
        </pc:sldMkLst>
        <pc:spChg chg="mod">
          <ac:chgData name="anggi detia" userId="926788ea545ad7a8" providerId="LiveId" clId="{0D099EF8-DB74-4083-B524-545763047BC6}" dt="2022-06-07T17:40:25.587" v="4076" actId="207"/>
          <ac:spMkLst>
            <pc:docMk/>
            <pc:sldMk cId="3260429579" sldId="283"/>
            <ac:spMk id="4" creationId="{C186713A-3B63-3D0C-B7B8-41F8BE94DB21}"/>
          </ac:spMkLst>
        </pc:spChg>
        <pc:spChg chg="add mod">
          <ac:chgData name="anggi detia" userId="926788ea545ad7a8" providerId="LiveId" clId="{0D099EF8-DB74-4083-B524-545763047BC6}" dt="2022-06-07T17:49:10.025" v="4173" actId="207"/>
          <ac:spMkLst>
            <pc:docMk/>
            <pc:sldMk cId="3260429579" sldId="283"/>
            <ac:spMk id="16" creationId="{20D258C2-9A92-C649-E3C2-B9CBD66604B0}"/>
          </ac:spMkLst>
        </pc:spChg>
        <pc:spChg chg="mod">
          <ac:chgData name="anggi detia" userId="926788ea545ad7a8" providerId="LiveId" clId="{0D099EF8-DB74-4083-B524-545763047BC6}" dt="2022-06-07T17:43:31.864" v="4121" actId="14100"/>
          <ac:spMkLst>
            <pc:docMk/>
            <pc:sldMk cId="3260429579" sldId="283"/>
            <ac:spMk id="21" creationId="{3DDDD61F-EC8A-D2A6-CDD5-7FFA769E28A8}"/>
          </ac:spMkLst>
        </pc:spChg>
        <pc:spChg chg="add mod">
          <ac:chgData name="anggi detia" userId="926788ea545ad7a8" providerId="LiveId" clId="{0D099EF8-DB74-4083-B524-545763047BC6}" dt="2022-06-08T01:27:20.757" v="4198" actId="207"/>
          <ac:spMkLst>
            <pc:docMk/>
            <pc:sldMk cId="3260429579" sldId="283"/>
            <ac:spMk id="23" creationId="{24AF8A60-FDE9-D889-2C9A-B012716740AD}"/>
          </ac:spMkLst>
        </pc:spChg>
        <pc:spChg chg="add mod">
          <ac:chgData name="anggi detia" userId="926788ea545ad7a8" providerId="LiveId" clId="{0D099EF8-DB74-4083-B524-545763047BC6}" dt="2022-06-08T01:27:27.878" v="4199" actId="207"/>
          <ac:spMkLst>
            <pc:docMk/>
            <pc:sldMk cId="3260429579" sldId="283"/>
            <ac:spMk id="25" creationId="{B1002924-051F-FB04-BC89-5BBB383F883D}"/>
          </ac:spMkLst>
        </pc:spChg>
        <pc:spChg chg="add mod">
          <ac:chgData name="anggi detia" userId="926788ea545ad7a8" providerId="LiveId" clId="{0D099EF8-DB74-4083-B524-545763047BC6}" dt="2022-06-08T01:24:22.656" v="4195" actId="1076"/>
          <ac:spMkLst>
            <pc:docMk/>
            <pc:sldMk cId="3260429579" sldId="283"/>
            <ac:spMk id="30" creationId="{B1D5723D-7C92-8697-03BC-FB694A845380}"/>
          </ac:spMkLst>
        </pc:spChg>
        <pc:spChg chg="add mod">
          <ac:chgData name="anggi detia" userId="926788ea545ad7a8" providerId="LiveId" clId="{0D099EF8-DB74-4083-B524-545763047BC6}" dt="2022-06-08T01:24:28.096" v="4196" actId="1076"/>
          <ac:spMkLst>
            <pc:docMk/>
            <pc:sldMk cId="3260429579" sldId="283"/>
            <ac:spMk id="32" creationId="{774F8AD0-70F4-3B3C-8B56-05EEF580077B}"/>
          </ac:spMkLst>
        </pc:spChg>
        <pc:spChg chg="del">
          <ac:chgData name="anggi detia" userId="926788ea545ad7a8" providerId="LiveId" clId="{0D099EF8-DB74-4083-B524-545763047BC6}" dt="2022-06-07T17:41:53.120" v="4081" actId="478"/>
          <ac:spMkLst>
            <pc:docMk/>
            <pc:sldMk cId="3260429579" sldId="283"/>
            <ac:spMk id="34" creationId="{7A2A56C3-A9AB-DBBD-62F4-B442785FF72D}"/>
          </ac:spMkLst>
        </pc:spChg>
        <pc:spChg chg="del">
          <ac:chgData name="anggi detia" userId="926788ea545ad7a8" providerId="LiveId" clId="{0D099EF8-DB74-4083-B524-545763047BC6}" dt="2022-06-07T17:41:55.600" v="4082" actId="478"/>
          <ac:spMkLst>
            <pc:docMk/>
            <pc:sldMk cId="3260429579" sldId="283"/>
            <ac:spMk id="36" creationId="{D6D14276-48A7-394F-B971-913E8241C233}"/>
          </ac:spMkLst>
        </pc:spChg>
        <pc:grpChg chg="mod">
          <ac:chgData name="anggi detia" userId="926788ea545ad7a8" providerId="LiveId" clId="{0D099EF8-DB74-4083-B524-545763047BC6}" dt="2022-06-08T01:23:50.362" v="4187" actId="1076"/>
          <ac:grpSpMkLst>
            <pc:docMk/>
            <pc:sldMk cId="3260429579" sldId="283"/>
            <ac:grpSpMk id="7" creationId="{00000000-0000-0000-0000-000000000000}"/>
          </ac:grpSpMkLst>
        </pc:grpChg>
        <pc:cxnChg chg="add del mod">
          <ac:chgData name="anggi detia" userId="926788ea545ad7a8" providerId="LiveId" clId="{0D099EF8-DB74-4083-B524-545763047BC6}" dt="2022-06-07T17:44:48.252" v="4135" actId="11529"/>
          <ac:cxnSpMkLst>
            <pc:docMk/>
            <pc:sldMk cId="3260429579" sldId="283"/>
            <ac:cxnSpMk id="5" creationId="{58EB8AD1-646B-919B-00B7-CC3D8FABF8AA}"/>
          </ac:cxnSpMkLst>
        </pc:cxnChg>
        <pc:cxnChg chg="add mod">
          <ac:chgData name="anggi detia" userId="926788ea545ad7a8" providerId="LiveId" clId="{0D099EF8-DB74-4083-B524-545763047BC6}" dt="2022-06-08T01:22:52.101" v="4174" actId="14100"/>
          <ac:cxnSpMkLst>
            <pc:docMk/>
            <pc:sldMk cId="3260429579" sldId="283"/>
            <ac:cxnSpMk id="8" creationId="{7788CD2E-3F2A-00C2-4B8A-847FB4055AE2}"/>
          </ac:cxnSpMkLst>
        </pc:cxnChg>
        <pc:cxnChg chg="add mod">
          <ac:chgData name="anggi detia" userId="926788ea545ad7a8" providerId="LiveId" clId="{0D099EF8-DB74-4083-B524-545763047BC6}" dt="2022-06-08T01:24:38.194" v="4197" actId="14100"/>
          <ac:cxnSpMkLst>
            <pc:docMk/>
            <pc:sldMk cId="3260429579" sldId="283"/>
            <ac:cxnSpMk id="10" creationId="{528011E3-144A-46C4-22A1-069E9B500330}"/>
          </ac:cxnSpMkLst>
        </pc:cxnChg>
        <pc:cxnChg chg="add mod">
          <ac:chgData name="anggi detia" userId="926788ea545ad7a8" providerId="LiveId" clId="{0D099EF8-DB74-4083-B524-545763047BC6}" dt="2022-06-08T01:23:22.202" v="4180" actId="1076"/>
          <ac:cxnSpMkLst>
            <pc:docMk/>
            <pc:sldMk cId="3260429579" sldId="283"/>
            <ac:cxnSpMk id="24" creationId="{652394B0-4C6B-75C1-17AE-70C0024409A5}"/>
          </ac:cxnSpMkLst>
        </pc:cxnChg>
        <pc:cxnChg chg="add mod">
          <ac:chgData name="anggi detia" userId="926788ea545ad7a8" providerId="LiveId" clId="{0D099EF8-DB74-4083-B524-545763047BC6}" dt="2022-06-08T01:24:10.115" v="4191" actId="1076"/>
          <ac:cxnSpMkLst>
            <pc:docMk/>
            <pc:sldMk cId="3260429579" sldId="283"/>
            <ac:cxnSpMk id="28" creationId="{0D739736-B3EB-FCDA-7CC5-6F1AAEA2C7C6}"/>
          </ac:cxnSpMkLst>
        </pc:cxnChg>
      </pc:sldChg>
      <pc:sldChg chg="addSp delSp modSp add mod ord">
        <pc:chgData name="anggi detia" userId="926788ea545ad7a8" providerId="LiveId" clId="{0D099EF8-DB74-4083-B524-545763047BC6}" dt="2022-06-08T02:28:18.729" v="4706" actId="1076"/>
        <pc:sldMkLst>
          <pc:docMk/>
          <pc:sldMk cId="318020904" sldId="284"/>
        </pc:sldMkLst>
        <pc:spChg chg="mod">
          <ac:chgData name="anggi detia" userId="926788ea545ad7a8" providerId="LiveId" clId="{0D099EF8-DB74-4083-B524-545763047BC6}" dt="2022-06-08T01:57:39.858" v="4500" actId="207"/>
          <ac:spMkLst>
            <pc:docMk/>
            <pc:sldMk cId="318020904" sldId="284"/>
            <ac:spMk id="4" creationId="{C186713A-3B63-3D0C-B7B8-41F8BE94DB21}"/>
          </ac:spMkLst>
        </pc:spChg>
        <pc:spChg chg="mod">
          <ac:chgData name="anggi detia" userId="926788ea545ad7a8" providerId="LiveId" clId="{0D099EF8-DB74-4083-B524-545763047BC6}" dt="2022-06-08T02:28:18.729" v="4706" actId="1076"/>
          <ac:spMkLst>
            <pc:docMk/>
            <pc:sldMk cId="318020904" sldId="284"/>
            <ac:spMk id="10" creationId="{18B5216A-2B03-1176-7465-557AF46166A9}"/>
          </ac:spMkLst>
        </pc:spChg>
        <pc:spChg chg="del">
          <ac:chgData name="anggi detia" userId="926788ea545ad7a8" providerId="LiveId" clId="{0D099EF8-DB74-4083-B524-545763047BC6}" dt="2022-06-08T01:27:52.408" v="4203" actId="478"/>
          <ac:spMkLst>
            <pc:docMk/>
            <pc:sldMk cId="318020904" sldId="284"/>
            <ac:spMk id="17" creationId="{32A77D46-7DFB-92A1-6EAF-6A22E5B36C67}"/>
          </ac:spMkLst>
        </pc:spChg>
        <pc:spChg chg="mod">
          <ac:chgData name="anggi detia" userId="926788ea545ad7a8" providerId="LiveId" clId="{0D099EF8-DB74-4083-B524-545763047BC6}" dt="2022-06-08T02:04:29.988" v="4541" actId="1076"/>
          <ac:spMkLst>
            <pc:docMk/>
            <pc:sldMk cId="318020904" sldId="284"/>
            <ac:spMk id="21" creationId="{3DDDD61F-EC8A-D2A6-CDD5-7FFA769E28A8}"/>
          </ac:spMkLst>
        </pc:spChg>
        <pc:spChg chg="add del">
          <ac:chgData name="anggi detia" userId="926788ea545ad7a8" providerId="LiveId" clId="{0D099EF8-DB74-4083-B524-545763047BC6}" dt="2022-06-08T01:40:33.178" v="4319" actId="478"/>
          <ac:spMkLst>
            <pc:docMk/>
            <pc:sldMk cId="318020904" sldId="284"/>
            <ac:spMk id="26" creationId="{DB4F2A17-5C06-26D6-C86C-FCA2598F3B48}"/>
          </ac:spMkLst>
        </pc:spChg>
        <pc:spChg chg="mod">
          <ac:chgData name="anggi detia" userId="926788ea545ad7a8" providerId="LiveId" clId="{0D099EF8-DB74-4083-B524-545763047BC6}" dt="2022-06-08T02:10:34.141" v="4589" actId="1076"/>
          <ac:spMkLst>
            <pc:docMk/>
            <pc:sldMk cId="318020904" sldId="284"/>
            <ac:spMk id="27" creationId="{BBE8B380-3E46-2410-8110-0395FB414E65}"/>
          </ac:spMkLst>
        </pc:spChg>
        <pc:spChg chg="add del mod">
          <ac:chgData name="anggi detia" userId="926788ea545ad7a8" providerId="LiveId" clId="{0D099EF8-DB74-4083-B524-545763047BC6}" dt="2022-06-08T01:40:31.417" v="4318" actId="478"/>
          <ac:spMkLst>
            <pc:docMk/>
            <pc:sldMk cId="318020904" sldId="284"/>
            <ac:spMk id="28" creationId="{B775FEF1-DB2A-DD21-6817-480AEBBFCA38}"/>
          </ac:spMkLst>
        </pc:spChg>
        <pc:spChg chg="del mod">
          <ac:chgData name="anggi detia" userId="926788ea545ad7a8" providerId="LiveId" clId="{0D099EF8-DB74-4083-B524-545763047BC6}" dt="2022-06-08T01:40:36.244" v="4320" actId="478"/>
          <ac:spMkLst>
            <pc:docMk/>
            <pc:sldMk cId="318020904" sldId="284"/>
            <ac:spMk id="31" creationId="{E593D25B-5220-EB1F-4DF1-6468200D9B52}"/>
          </ac:spMkLst>
        </pc:spChg>
        <pc:spChg chg="mod">
          <ac:chgData name="anggi detia" userId="926788ea545ad7a8" providerId="LiveId" clId="{0D099EF8-DB74-4083-B524-545763047BC6}" dt="2022-06-08T02:10:18.730" v="4586" actId="1076"/>
          <ac:spMkLst>
            <pc:docMk/>
            <pc:sldMk cId="318020904" sldId="284"/>
            <ac:spMk id="32" creationId="{5A85654A-6188-1755-3EAF-1DEF77E7627E}"/>
          </ac:spMkLst>
        </pc:spChg>
        <pc:spChg chg="add mod">
          <ac:chgData name="anggi detia" userId="926788ea545ad7a8" providerId="LiveId" clId="{0D099EF8-DB74-4083-B524-545763047BC6}" dt="2022-06-08T02:10:40.489" v="4591" actId="1076"/>
          <ac:spMkLst>
            <pc:docMk/>
            <pc:sldMk cId="318020904" sldId="284"/>
            <ac:spMk id="33" creationId="{024F691B-96F4-A1A5-2859-0E042E593D26}"/>
          </ac:spMkLst>
        </pc:spChg>
        <pc:spChg chg="add mod">
          <ac:chgData name="anggi detia" userId="926788ea545ad7a8" providerId="LiveId" clId="{0D099EF8-DB74-4083-B524-545763047BC6}" dt="2022-06-08T02:10:49.358" v="4593" actId="1076"/>
          <ac:spMkLst>
            <pc:docMk/>
            <pc:sldMk cId="318020904" sldId="284"/>
            <ac:spMk id="34" creationId="{095A9875-CC38-4C4C-9317-6DD83A918120}"/>
          </ac:spMkLst>
        </pc:spChg>
        <pc:spChg chg="add mod">
          <ac:chgData name="anggi detia" userId="926788ea545ad7a8" providerId="LiveId" clId="{0D099EF8-DB74-4083-B524-545763047BC6}" dt="2022-06-08T02:09:28.532" v="4579" actId="1076"/>
          <ac:spMkLst>
            <pc:docMk/>
            <pc:sldMk cId="318020904" sldId="284"/>
            <ac:spMk id="35" creationId="{0133877A-D6A5-3273-B346-4A5488A0F940}"/>
          </ac:spMkLst>
        </pc:spChg>
        <pc:spChg chg="add mod">
          <ac:chgData name="anggi detia" userId="926788ea545ad7a8" providerId="LiveId" clId="{0D099EF8-DB74-4083-B524-545763047BC6}" dt="2022-06-08T02:11:07.027" v="4596" actId="1076"/>
          <ac:spMkLst>
            <pc:docMk/>
            <pc:sldMk cId="318020904" sldId="284"/>
            <ac:spMk id="36" creationId="{26088520-EFC8-50FE-99AD-1D6952E4687B}"/>
          </ac:spMkLst>
        </pc:spChg>
        <pc:grpChg chg="add del mod">
          <ac:chgData name="anggi detia" userId="926788ea545ad7a8" providerId="LiveId" clId="{0D099EF8-DB74-4083-B524-545763047BC6}" dt="2022-06-08T01:39:57.612" v="4306" actId="478"/>
          <ac:grpSpMkLst>
            <pc:docMk/>
            <pc:sldMk cId="318020904" sldId="284"/>
            <ac:grpSpMk id="7" creationId="{00000000-0000-0000-0000-000000000000}"/>
          </ac:grpSpMkLst>
        </pc:grpChg>
        <pc:picChg chg="add del mod">
          <ac:chgData name="anggi detia" userId="926788ea545ad7a8" providerId="LiveId" clId="{0D099EF8-DB74-4083-B524-545763047BC6}" dt="2022-06-08T01:53:48.481" v="4482" actId="478"/>
          <ac:picMkLst>
            <pc:docMk/>
            <pc:sldMk cId="318020904" sldId="284"/>
            <ac:picMk id="22" creationId="{1D90B98C-E326-C1F3-169F-6D0A189DCE60}"/>
          </ac:picMkLst>
        </pc:picChg>
        <pc:cxnChg chg="mod">
          <ac:chgData name="anggi detia" userId="926788ea545ad7a8" providerId="LiveId" clId="{0D099EF8-DB74-4083-B524-545763047BC6}" dt="2022-06-08T02:10:24.282" v="4587" actId="1076"/>
          <ac:cxnSpMkLst>
            <pc:docMk/>
            <pc:sldMk cId="318020904" sldId="284"/>
            <ac:cxnSpMk id="19" creationId="{AFE4777B-0114-D645-C4A7-32E60DBEA237}"/>
          </ac:cxnSpMkLst>
        </pc:cxnChg>
        <pc:cxnChg chg="mod">
          <ac:chgData name="anggi detia" userId="926788ea545ad7a8" providerId="LiveId" clId="{0D099EF8-DB74-4083-B524-545763047BC6}" dt="2022-06-08T02:10:37.276" v="4590" actId="1076"/>
          <ac:cxnSpMkLst>
            <pc:docMk/>
            <pc:sldMk cId="318020904" sldId="284"/>
            <ac:cxnSpMk id="25" creationId="{343A7E71-83DF-C901-17D5-2EA553AD87B1}"/>
          </ac:cxnSpMkLst>
        </pc:cxnChg>
        <pc:cxnChg chg="mod">
          <ac:chgData name="anggi detia" userId="926788ea545ad7a8" providerId="LiveId" clId="{0D099EF8-DB74-4083-B524-545763047BC6}" dt="2022-06-08T02:10:13.718" v="4585" actId="1076"/>
          <ac:cxnSpMkLst>
            <pc:docMk/>
            <pc:sldMk cId="318020904" sldId="284"/>
            <ac:cxnSpMk id="29" creationId="{76BE18B9-F853-0720-0AD2-A65B436E0CA1}"/>
          </ac:cxnSpMkLst>
        </pc:cxnChg>
        <pc:cxnChg chg="mod">
          <ac:chgData name="anggi detia" userId="926788ea545ad7a8" providerId="LiveId" clId="{0D099EF8-DB74-4083-B524-545763047BC6}" dt="2022-06-08T02:10:44.513" v="4592" actId="1076"/>
          <ac:cxnSpMkLst>
            <pc:docMk/>
            <pc:sldMk cId="318020904" sldId="284"/>
            <ac:cxnSpMk id="30" creationId="{AD31DED4-841D-5E7B-7B21-9D6E10DEA2D5}"/>
          </ac:cxnSpMkLst>
        </pc:cxnChg>
      </pc:sldChg>
      <pc:sldChg chg="addSp delSp modSp add mod">
        <pc:chgData name="anggi detia" userId="926788ea545ad7a8" providerId="LiveId" clId="{0D099EF8-DB74-4083-B524-545763047BC6}" dt="2022-06-08T02:13:14.026" v="4601" actId="207"/>
        <pc:sldMkLst>
          <pc:docMk/>
          <pc:sldMk cId="203221309" sldId="285"/>
        </pc:sldMkLst>
        <pc:spChg chg="mod">
          <ac:chgData name="anggi detia" userId="926788ea545ad7a8" providerId="LiveId" clId="{0D099EF8-DB74-4083-B524-545763047BC6}" dt="2022-06-08T02:13:14.026" v="4601" actId="207"/>
          <ac:spMkLst>
            <pc:docMk/>
            <pc:sldMk cId="203221309" sldId="285"/>
            <ac:spMk id="4" creationId="{C186713A-3B63-3D0C-B7B8-41F8BE94DB21}"/>
          </ac:spMkLst>
        </pc:spChg>
        <pc:spChg chg="del mod">
          <ac:chgData name="anggi detia" userId="926788ea545ad7a8" providerId="LiveId" clId="{0D099EF8-DB74-4083-B524-545763047BC6}" dt="2022-06-08T01:43:49.642" v="4356" actId="478"/>
          <ac:spMkLst>
            <pc:docMk/>
            <pc:sldMk cId="203221309" sldId="285"/>
            <ac:spMk id="10" creationId="{18B5216A-2B03-1176-7465-557AF46166A9}"/>
          </ac:spMkLst>
        </pc:spChg>
        <pc:spChg chg="del">
          <ac:chgData name="anggi detia" userId="926788ea545ad7a8" providerId="LiveId" clId="{0D099EF8-DB74-4083-B524-545763047BC6}" dt="2022-06-08T01:41:47.956" v="4327" actId="478"/>
          <ac:spMkLst>
            <pc:docMk/>
            <pc:sldMk cId="203221309" sldId="285"/>
            <ac:spMk id="21" creationId="{3DDDD61F-EC8A-D2A6-CDD5-7FFA769E28A8}"/>
          </ac:spMkLst>
        </pc:spChg>
        <pc:spChg chg="add mod">
          <ac:chgData name="anggi detia" userId="926788ea545ad7a8" providerId="LiveId" clId="{0D099EF8-DB74-4083-B524-545763047BC6}" dt="2022-06-08T01:50:17.435" v="4470" actId="207"/>
          <ac:spMkLst>
            <pc:docMk/>
            <pc:sldMk cId="203221309" sldId="285"/>
            <ac:spMk id="23" creationId="{FE6E7944-5330-8E57-15BB-45C132CC5943}"/>
          </ac:spMkLst>
        </pc:spChg>
        <pc:spChg chg="add mod">
          <ac:chgData name="anggi detia" userId="926788ea545ad7a8" providerId="LiveId" clId="{0D099EF8-DB74-4083-B524-545763047BC6}" dt="2022-06-08T01:50:46.376" v="4474" actId="1076"/>
          <ac:spMkLst>
            <pc:docMk/>
            <pc:sldMk cId="203221309" sldId="285"/>
            <ac:spMk id="24" creationId="{9396A2A1-8A39-2628-CF68-A97DD966DC3C}"/>
          </ac:spMkLst>
        </pc:spChg>
        <pc:spChg chg="add mod">
          <ac:chgData name="anggi detia" userId="926788ea545ad7a8" providerId="LiveId" clId="{0D099EF8-DB74-4083-B524-545763047BC6}" dt="2022-06-08T01:51:04.775" v="4477" actId="14100"/>
          <ac:spMkLst>
            <pc:docMk/>
            <pc:sldMk cId="203221309" sldId="285"/>
            <ac:spMk id="26" creationId="{A4A550CA-5A1E-F904-040E-0892AD7CCBF4}"/>
          </ac:spMkLst>
        </pc:spChg>
        <pc:spChg chg="del">
          <ac:chgData name="anggi detia" userId="926788ea545ad7a8" providerId="LiveId" clId="{0D099EF8-DB74-4083-B524-545763047BC6}" dt="2022-06-08T01:45:24.485" v="4394" actId="478"/>
          <ac:spMkLst>
            <pc:docMk/>
            <pc:sldMk cId="203221309" sldId="285"/>
            <ac:spMk id="27" creationId="{BBE8B380-3E46-2410-8110-0395FB414E65}"/>
          </ac:spMkLst>
        </pc:spChg>
        <pc:spChg chg="add mod">
          <ac:chgData name="anggi detia" userId="926788ea545ad7a8" providerId="LiveId" clId="{0D099EF8-DB74-4083-B524-545763047BC6}" dt="2022-06-08T01:51:21.702" v="4480" actId="14100"/>
          <ac:spMkLst>
            <pc:docMk/>
            <pc:sldMk cId="203221309" sldId="285"/>
            <ac:spMk id="28" creationId="{1E070F5F-322C-89AD-B7E1-DC80F123372B}"/>
          </ac:spMkLst>
        </pc:spChg>
        <pc:spChg chg="del">
          <ac:chgData name="anggi detia" userId="926788ea545ad7a8" providerId="LiveId" clId="{0D099EF8-DB74-4083-B524-545763047BC6}" dt="2022-06-08T01:43:55.588" v="4358" actId="478"/>
          <ac:spMkLst>
            <pc:docMk/>
            <pc:sldMk cId="203221309" sldId="285"/>
            <ac:spMk id="32" creationId="{5A85654A-6188-1755-3EAF-1DEF77E7627E}"/>
          </ac:spMkLst>
        </pc:spChg>
        <pc:spChg chg="del mod">
          <ac:chgData name="anggi detia" userId="926788ea545ad7a8" providerId="LiveId" clId="{0D099EF8-DB74-4083-B524-545763047BC6}" dt="2022-06-08T01:45:34.183" v="4399"/>
          <ac:spMkLst>
            <pc:docMk/>
            <pc:sldMk cId="203221309" sldId="285"/>
            <ac:spMk id="33" creationId="{024F691B-96F4-A1A5-2859-0E042E593D26}"/>
          </ac:spMkLst>
        </pc:spChg>
        <pc:spChg chg="del mod">
          <ac:chgData name="anggi detia" userId="926788ea545ad7a8" providerId="LiveId" clId="{0D099EF8-DB74-4083-B524-545763047BC6}" dt="2022-06-08T01:47:56.534" v="4457" actId="478"/>
          <ac:spMkLst>
            <pc:docMk/>
            <pc:sldMk cId="203221309" sldId="285"/>
            <ac:spMk id="34" creationId="{095A9875-CC38-4C4C-9317-6DD83A918120}"/>
          </ac:spMkLst>
        </pc:spChg>
        <pc:picChg chg="del">
          <ac:chgData name="anggi detia" userId="926788ea545ad7a8" providerId="LiveId" clId="{0D099EF8-DB74-4083-B524-545763047BC6}" dt="2022-06-08T01:42:59.813" v="4347" actId="478"/>
          <ac:picMkLst>
            <pc:docMk/>
            <pc:sldMk cId="203221309" sldId="285"/>
            <ac:picMk id="22" creationId="{1D90B98C-E326-C1F3-169F-6D0A189DCE60}"/>
          </ac:picMkLst>
        </pc:picChg>
        <pc:cxnChg chg="del">
          <ac:chgData name="anggi detia" userId="926788ea545ad7a8" providerId="LiveId" clId="{0D099EF8-DB74-4083-B524-545763047BC6}" dt="2022-06-08T01:45:26.231" v="4395" actId="478"/>
          <ac:cxnSpMkLst>
            <pc:docMk/>
            <pc:sldMk cId="203221309" sldId="285"/>
            <ac:cxnSpMk id="19" creationId="{AFE4777B-0114-D645-C4A7-32E60DBEA237}"/>
          </ac:cxnSpMkLst>
        </pc:cxnChg>
        <pc:cxnChg chg="del">
          <ac:chgData name="anggi detia" userId="926788ea545ad7a8" providerId="LiveId" clId="{0D099EF8-DB74-4083-B524-545763047BC6}" dt="2022-06-08T01:45:34.140" v="4397" actId="478"/>
          <ac:cxnSpMkLst>
            <pc:docMk/>
            <pc:sldMk cId="203221309" sldId="285"/>
            <ac:cxnSpMk id="25" creationId="{343A7E71-83DF-C901-17D5-2EA553AD87B1}"/>
          </ac:cxnSpMkLst>
        </pc:cxnChg>
        <pc:cxnChg chg="del">
          <ac:chgData name="anggi detia" userId="926788ea545ad7a8" providerId="LiveId" clId="{0D099EF8-DB74-4083-B524-545763047BC6}" dt="2022-06-08T01:43:51.967" v="4357" actId="478"/>
          <ac:cxnSpMkLst>
            <pc:docMk/>
            <pc:sldMk cId="203221309" sldId="285"/>
            <ac:cxnSpMk id="29" creationId="{76BE18B9-F853-0720-0AD2-A65B436E0CA1}"/>
          </ac:cxnSpMkLst>
        </pc:cxnChg>
        <pc:cxnChg chg="del mod">
          <ac:chgData name="anggi detia" userId="926788ea545ad7a8" providerId="LiveId" clId="{0D099EF8-DB74-4083-B524-545763047BC6}" dt="2022-06-08T01:45:35.774" v="4400" actId="478"/>
          <ac:cxnSpMkLst>
            <pc:docMk/>
            <pc:sldMk cId="203221309" sldId="285"/>
            <ac:cxnSpMk id="30" creationId="{AD31DED4-841D-5E7B-7B21-9D6E10DEA2D5}"/>
          </ac:cxnSpMkLst>
        </pc:cxnChg>
      </pc:sldChg>
      <pc:sldChg chg="addSp delSp modSp add mod ord">
        <pc:chgData name="anggi detia" userId="926788ea545ad7a8" providerId="LiveId" clId="{0D099EF8-DB74-4083-B524-545763047BC6}" dt="2022-06-08T02:23:07.863" v="4705" actId="14100"/>
        <pc:sldMkLst>
          <pc:docMk/>
          <pc:sldMk cId="612828228" sldId="286"/>
        </pc:sldMkLst>
        <pc:spChg chg="mod">
          <ac:chgData name="anggi detia" userId="926788ea545ad7a8" providerId="LiveId" clId="{0D099EF8-DB74-4083-B524-545763047BC6}" dt="2022-06-08T02:15:51.036" v="4643" actId="207"/>
          <ac:spMkLst>
            <pc:docMk/>
            <pc:sldMk cId="612828228" sldId="286"/>
            <ac:spMk id="2" creationId="{99F03124-9410-3AEB-7C55-2089E10DEC74}"/>
          </ac:spMkLst>
        </pc:spChg>
        <pc:spChg chg="del">
          <ac:chgData name="anggi detia" userId="926788ea545ad7a8" providerId="LiveId" clId="{0D099EF8-DB74-4083-B524-545763047BC6}" dt="2022-06-08T02:14:02.557" v="4634" actId="478"/>
          <ac:spMkLst>
            <pc:docMk/>
            <pc:sldMk cId="612828228" sldId="286"/>
            <ac:spMk id="4" creationId="{601C9570-C35A-7923-65B6-07F35E032307}"/>
          </ac:spMkLst>
        </pc:spChg>
        <pc:spChg chg="add mod">
          <ac:chgData name="anggi detia" userId="926788ea545ad7a8" providerId="LiveId" clId="{0D099EF8-DB74-4083-B524-545763047BC6}" dt="2022-06-08T02:23:07.863" v="4705" actId="14100"/>
          <ac:spMkLst>
            <pc:docMk/>
            <pc:sldMk cId="612828228" sldId="286"/>
            <ac:spMk id="5" creationId="{52AC87CF-ECB3-328C-9FB1-8764ECF8E7CC}"/>
          </ac:spMkLst>
        </pc:spChg>
        <pc:spChg chg="del mod">
          <ac:chgData name="anggi detia" userId="926788ea545ad7a8" providerId="LiveId" clId="{0D099EF8-DB74-4083-B524-545763047BC6}" dt="2022-06-08T02:17:57.238" v="4652" actId="478"/>
          <ac:spMkLst>
            <pc:docMk/>
            <pc:sldMk cId="612828228" sldId="286"/>
            <ac:spMk id="9" creationId="{BFAE2887-39BA-D2C8-D21F-08E6EDF9F04A}"/>
          </ac:spMkLst>
        </pc:spChg>
        <pc:spChg chg="mod">
          <ac:chgData name="anggi detia" userId="926788ea545ad7a8" providerId="LiveId" clId="{0D099EF8-DB74-4083-B524-545763047BC6}" dt="2022-06-08T02:13:01.150" v="4600"/>
          <ac:spMkLst>
            <pc:docMk/>
            <pc:sldMk cId="612828228" sldId="286"/>
            <ac:spMk id="11" creationId="{00000000-0000-0000-0000-000000000000}"/>
          </ac:spMkLst>
        </pc:spChg>
        <pc:spChg chg="add del mod">
          <ac:chgData name="anggi detia" userId="926788ea545ad7a8" providerId="LiveId" clId="{0D099EF8-DB74-4083-B524-545763047BC6}" dt="2022-06-08T02:17:12.114" v="4651" actId="22"/>
          <ac:spMkLst>
            <pc:docMk/>
            <pc:sldMk cId="612828228" sldId="286"/>
            <ac:spMk id="16" creationId="{66BE26FF-379A-04AF-BD18-164EEEC143FA}"/>
          </ac:spMkLst>
        </pc:spChg>
        <pc:spChg chg="del">
          <ac:chgData name="anggi detia" userId="926788ea545ad7a8" providerId="LiveId" clId="{0D099EF8-DB74-4083-B524-545763047BC6}" dt="2022-06-08T02:14:10.134" v="4636" actId="478"/>
          <ac:spMkLst>
            <pc:docMk/>
            <pc:sldMk cId="612828228" sldId="286"/>
            <ac:spMk id="22" creationId="{15E81911-4821-7DCB-A88C-121D7EF4B123}"/>
          </ac:spMkLst>
        </pc:spChg>
        <pc:spChg chg="mod">
          <ac:chgData name="anggi detia" userId="926788ea545ad7a8" providerId="LiveId" clId="{0D099EF8-DB74-4083-B524-545763047BC6}" dt="2022-06-08T02:21:28.228" v="4702" actId="1076"/>
          <ac:spMkLst>
            <pc:docMk/>
            <pc:sldMk cId="612828228" sldId="286"/>
            <ac:spMk id="25" creationId="{CB5A28CD-0034-F005-857D-7F39146B87DA}"/>
          </ac:spMkLst>
        </pc:spChg>
      </pc:sldChg>
      <pc:sldChg chg="addSp delSp modSp add mod ord">
        <pc:chgData name="anggi detia" userId="926788ea545ad7a8" providerId="LiveId" clId="{0D099EF8-DB74-4083-B524-545763047BC6}" dt="2022-06-08T02:43:12.557" v="4893"/>
        <pc:sldMkLst>
          <pc:docMk/>
          <pc:sldMk cId="428967051" sldId="287"/>
        </pc:sldMkLst>
        <pc:spChg chg="del">
          <ac:chgData name="anggi detia" userId="926788ea545ad7a8" providerId="LiveId" clId="{0D099EF8-DB74-4083-B524-545763047BC6}" dt="2022-06-08T02:29:17.084" v="4709" actId="478"/>
          <ac:spMkLst>
            <pc:docMk/>
            <pc:sldMk cId="428967051" sldId="287"/>
            <ac:spMk id="5" creationId="{52AC87CF-ECB3-328C-9FB1-8764ECF8E7CC}"/>
          </ac:spMkLst>
        </pc:spChg>
        <pc:spChg chg="add mod">
          <ac:chgData name="anggi detia" userId="926788ea545ad7a8" providerId="LiveId" clId="{0D099EF8-DB74-4083-B524-545763047BC6}" dt="2022-06-08T02:41:34.797" v="4890" actId="1076"/>
          <ac:spMkLst>
            <pc:docMk/>
            <pc:sldMk cId="428967051" sldId="287"/>
            <ac:spMk id="16" creationId="{4CD8B2F0-99BF-9892-BB97-38F87E58ACA4}"/>
          </ac:spMkLst>
        </pc:spChg>
        <pc:spChg chg="add mod">
          <ac:chgData name="anggi detia" userId="926788ea545ad7a8" providerId="LiveId" clId="{0D099EF8-DB74-4083-B524-545763047BC6}" dt="2022-06-08T02:40:42.256" v="4882" actId="1076"/>
          <ac:spMkLst>
            <pc:docMk/>
            <pc:sldMk cId="428967051" sldId="287"/>
            <ac:spMk id="17" creationId="{5D924909-1206-5817-8042-C18409F12696}"/>
          </ac:spMkLst>
        </pc:spChg>
        <pc:spChg chg="add del mod">
          <ac:chgData name="anggi detia" userId="926788ea545ad7a8" providerId="LiveId" clId="{0D099EF8-DB74-4083-B524-545763047BC6}" dt="2022-06-08T02:40:37.058" v="4881" actId="11"/>
          <ac:spMkLst>
            <pc:docMk/>
            <pc:sldMk cId="428967051" sldId="287"/>
            <ac:spMk id="18" creationId="{DDEFA082-E98E-D62A-1897-0C59EE9A661C}"/>
          </ac:spMkLst>
        </pc:spChg>
        <pc:spChg chg="del">
          <ac:chgData name="anggi detia" userId="926788ea545ad7a8" providerId="LiveId" clId="{0D099EF8-DB74-4083-B524-545763047BC6}" dt="2022-06-08T02:29:14.238" v="4708" actId="478"/>
          <ac:spMkLst>
            <pc:docMk/>
            <pc:sldMk cId="428967051" sldId="287"/>
            <ac:spMk id="25" creationId="{CB5A28CD-0034-F005-857D-7F39146B87DA}"/>
          </ac:spMkLst>
        </pc:spChg>
        <pc:cxnChg chg="add mod">
          <ac:chgData name="anggi detia" userId="926788ea545ad7a8" providerId="LiveId" clId="{0D099EF8-DB74-4083-B524-545763047BC6}" dt="2022-06-08T02:41:11.834" v="4886" actId="13822"/>
          <ac:cxnSpMkLst>
            <pc:docMk/>
            <pc:sldMk cId="428967051" sldId="287"/>
            <ac:cxnSpMk id="8" creationId="{4BE89BBF-0029-3FC2-307C-65D1CB2BF4D4}"/>
          </ac:cxnSpMkLst>
        </pc:cxnChg>
        <pc:cxnChg chg="add mod">
          <ac:chgData name="anggi detia" userId="926788ea545ad7a8" providerId="LiveId" clId="{0D099EF8-DB74-4083-B524-545763047BC6}" dt="2022-06-08T02:41:16.555" v="4887" actId="13822"/>
          <ac:cxnSpMkLst>
            <pc:docMk/>
            <pc:sldMk cId="428967051" sldId="287"/>
            <ac:cxnSpMk id="10" creationId="{F755A0FE-3327-8F5A-6000-28AFA264B76F}"/>
          </ac:cxnSpMkLst>
        </pc:cxnChg>
      </pc:sldChg>
      <pc:sldChg chg="addSp delSp modSp add del mod">
        <pc:chgData name="anggi detia" userId="926788ea545ad7a8" providerId="LiveId" clId="{0D099EF8-DB74-4083-B524-545763047BC6}" dt="2022-06-08T02:39:03.569" v="4865" actId="2696"/>
        <pc:sldMkLst>
          <pc:docMk/>
          <pc:sldMk cId="1572027582" sldId="288"/>
        </pc:sldMkLst>
        <pc:spChg chg="del mod">
          <ac:chgData name="anggi detia" userId="926788ea545ad7a8" providerId="LiveId" clId="{0D099EF8-DB74-4083-B524-545763047BC6}" dt="2022-06-08T02:37:08.982" v="4823" actId="478"/>
          <ac:spMkLst>
            <pc:docMk/>
            <pc:sldMk cId="1572027582" sldId="288"/>
            <ac:spMk id="17" creationId="{5D924909-1206-5817-8042-C18409F12696}"/>
          </ac:spMkLst>
        </pc:spChg>
        <pc:spChg chg="del">
          <ac:chgData name="anggi detia" userId="926788ea545ad7a8" providerId="LiveId" clId="{0D099EF8-DB74-4083-B524-545763047BC6}" dt="2022-06-08T02:37:11.620" v="4824" actId="478"/>
          <ac:spMkLst>
            <pc:docMk/>
            <pc:sldMk cId="1572027582" sldId="288"/>
            <ac:spMk id="18" creationId="{DDEFA082-E98E-D62A-1897-0C59EE9A661C}"/>
          </ac:spMkLst>
        </pc:spChg>
        <pc:graphicFrameChg chg="add mod modGraphic">
          <ac:chgData name="anggi detia" userId="926788ea545ad7a8" providerId="LiveId" clId="{0D099EF8-DB74-4083-B524-545763047BC6}" dt="2022-06-08T02:38:55.619" v="4864" actId="14100"/>
          <ac:graphicFrameMkLst>
            <pc:docMk/>
            <pc:sldMk cId="1572027582" sldId="288"/>
            <ac:graphicFrameMk id="3" creationId="{ECBAB48D-2031-FAB0-09C0-2D6367218CB6}"/>
          </ac:graphicFrameMkLst>
        </pc:graphicFrameChg>
      </pc:sldChg>
      <pc:sldChg chg="addSp delSp modSp add mod">
        <pc:chgData name="anggi detia" userId="926788ea545ad7a8" providerId="LiveId" clId="{0D099EF8-DB74-4083-B524-545763047BC6}" dt="2022-06-08T02:50:44.110" v="5016" actId="1076"/>
        <pc:sldMkLst>
          <pc:docMk/>
          <pc:sldMk cId="1794481971" sldId="288"/>
        </pc:sldMkLst>
        <pc:spChg chg="del">
          <ac:chgData name="anggi detia" userId="926788ea545ad7a8" providerId="LiveId" clId="{0D099EF8-DB74-4083-B524-545763047BC6}" dt="2022-06-08T02:43:21.688" v="4894" actId="478"/>
          <ac:spMkLst>
            <pc:docMk/>
            <pc:sldMk cId="1794481971" sldId="288"/>
            <ac:spMk id="5" creationId="{52AC87CF-ECB3-328C-9FB1-8764ECF8E7CC}"/>
          </ac:spMkLst>
        </pc:spChg>
        <pc:spChg chg="add mod">
          <ac:chgData name="anggi detia" userId="926788ea545ad7a8" providerId="LiveId" clId="{0D099EF8-DB74-4083-B524-545763047BC6}" dt="2022-06-08T02:45:08.566" v="4938"/>
          <ac:spMkLst>
            <pc:docMk/>
            <pc:sldMk cId="1794481971" sldId="288"/>
            <ac:spMk id="17" creationId="{41CBBBE3-5C2F-0482-AEDD-7FE1A0891085}"/>
          </ac:spMkLst>
        </pc:spChg>
        <pc:spChg chg="add mod">
          <ac:chgData name="anggi detia" userId="926788ea545ad7a8" providerId="LiveId" clId="{0D099EF8-DB74-4083-B524-545763047BC6}" dt="2022-06-08T02:45:18.139" v="4942" actId="1076"/>
          <ac:spMkLst>
            <pc:docMk/>
            <pc:sldMk cId="1794481971" sldId="288"/>
            <ac:spMk id="19" creationId="{D7931490-30B6-AC10-86C4-CEE1B2201B70}"/>
          </ac:spMkLst>
        </pc:spChg>
        <pc:spChg chg="mod">
          <ac:chgData name="anggi detia" userId="926788ea545ad7a8" providerId="LiveId" clId="{0D099EF8-DB74-4083-B524-545763047BC6}" dt="2022-06-08T02:50:44.110" v="5016" actId="1076"/>
          <ac:spMkLst>
            <pc:docMk/>
            <pc:sldMk cId="1794481971" sldId="288"/>
            <ac:spMk id="25" creationId="{CB5A28CD-0034-F005-857D-7F39146B87DA}"/>
          </ac:spMkLst>
        </pc:spChg>
        <pc:spChg chg="add del mod">
          <ac:chgData name="anggi detia" userId="926788ea545ad7a8" providerId="LiveId" clId="{0D099EF8-DB74-4083-B524-545763047BC6}" dt="2022-06-08T02:48:41.909" v="4980"/>
          <ac:spMkLst>
            <pc:docMk/>
            <pc:sldMk cId="1794481971" sldId="288"/>
            <ac:spMk id="27" creationId="{2EAE1556-2B28-4933-B645-05A3E64105DE}"/>
          </ac:spMkLst>
        </pc:spChg>
        <pc:spChg chg="add mod">
          <ac:chgData name="anggi detia" userId="926788ea545ad7a8" providerId="LiveId" clId="{0D099EF8-DB74-4083-B524-545763047BC6}" dt="2022-06-08T02:49:35.983" v="4993" actId="1076"/>
          <ac:spMkLst>
            <pc:docMk/>
            <pc:sldMk cId="1794481971" sldId="288"/>
            <ac:spMk id="32" creationId="{8E58DB48-B069-3406-9BF8-618FB5286BC5}"/>
          </ac:spMkLst>
        </pc:spChg>
        <pc:spChg chg="add mod">
          <ac:chgData name="anggi detia" userId="926788ea545ad7a8" providerId="LiveId" clId="{0D099EF8-DB74-4083-B524-545763047BC6}" dt="2022-06-08T02:49:44.858" v="4995" actId="1076"/>
          <ac:spMkLst>
            <pc:docMk/>
            <pc:sldMk cId="1794481971" sldId="288"/>
            <ac:spMk id="34" creationId="{8A4E256E-F5E8-9478-B8D3-7E347A94542F}"/>
          </ac:spMkLst>
        </pc:spChg>
        <pc:spChg chg="add mod">
          <ac:chgData name="anggi detia" userId="926788ea545ad7a8" providerId="LiveId" clId="{0D099EF8-DB74-4083-B524-545763047BC6}" dt="2022-06-08T02:50:31.813" v="5014" actId="1076"/>
          <ac:spMkLst>
            <pc:docMk/>
            <pc:sldMk cId="1794481971" sldId="288"/>
            <ac:spMk id="40" creationId="{E4FA9D59-F62D-3FFA-33CD-A8D38E147CA3}"/>
          </ac:spMkLst>
        </pc:spChg>
        <pc:picChg chg="add mod">
          <ac:chgData name="anggi detia" userId="926788ea545ad7a8" providerId="LiveId" clId="{0D099EF8-DB74-4083-B524-545763047BC6}" dt="2022-06-08T02:50:27.077" v="5013" actId="1076"/>
          <ac:picMkLst>
            <pc:docMk/>
            <pc:sldMk cId="1794481971" sldId="288"/>
            <ac:picMk id="20" creationId="{1BAF3DF9-411A-4021-7187-DE789C648473}"/>
          </ac:picMkLst>
        </pc:picChg>
        <pc:picChg chg="add del">
          <ac:chgData name="anggi detia" userId="926788ea545ad7a8" providerId="LiveId" clId="{0D099EF8-DB74-4083-B524-545763047BC6}" dt="2022-06-08T02:46:58.422" v="4949" actId="22"/>
          <ac:picMkLst>
            <pc:docMk/>
            <pc:sldMk cId="1794481971" sldId="288"/>
            <ac:picMk id="24" creationId="{BBC955EB-5AF8-E04E-D7E5-FB6DE89558F7}"/>
          </ac:picMkLst>
        </pc:picChg>
        <pc:cxnChg chg="add mod">
          <ac:chgData name="anggi detia" userId="926788ea545ad7a8" providerId="LiveId" clId="{0D099EF8-DB74-4083-B524-545763047BC6}" dt="2022-06-08T02:50:44.110" v="5016" actId="1076"/>
          <ac:cxnSpMkLst>
            <pc:docMk/>
            <pc:sldMk cId="1794481971" sldId="288"/>
            <ac:cxnSpMk id="4" creationId="{43FFFA80-695C-CC32-0908-284E3D6CDD87}"/>
          </ac:cxnSpMkLst>
        </pc:cxnChg>
        <pc:cxnChg chg="add mod">
          <ac:chgData name="anggi detia" userId="926788ea545ad7a8" providerId="LiveId" clId="{0D099EF8-DB74-4083-B524-545763047BC6}" dt="2022-06-08T02:50:44.110" v="5016" actId="1076"/>
          <ac:cxnSpMkLst>
            <pc:docMk/>
            <pc:sldMk cId="1794481971" sldId="288"/>
            <ac:cxnSpMk id="8" creationId="{2E8DA20D-A74C-86A5-DBE9-4B091FDAD1D6}"/>
          </ac:cxnSpMkLst>
        </pc:cxnChg>
        <pc:cxnChg chg="add mod">
          <ac:chgData name="anggi detia" userId="926788ea545ad7a8" providerId="LiveId" clId="{0D099EF8-DB74-4083-B524-545763047BC6}" dt="2022-06-08T02:49:40.442" v="4994" actId="14100"/>
          <ac:cxnSpMkLst>
            <pc:docMk/>
            <pc:sldMk cId="1794481971" sldId="288"/>
            <ac:cxnSpMk id="22" creationId="{71FA4A04-BA31-7889-9EEA-3BCF2C28E342}"/>
          </ac:cxnSpMkLst>
        </pc:cxnChg>
        <pc:cxnChg chg="add mod">
          <ac:chgData name="anggi detia" userId="926788ea545ad7a8" providerId="LiveId" clId="{0D099EF8-DB74-4083-B524-545763047BC6}" dt="2022-06-08T02:49:49.921" v="4996" actId="14100"/>
          <ac:cxnSpMkLst>
            <pc:docMk/>
            <pc:sldMk cId="1794481971" sldId="288"/>
            <ac:cxnSpMk id="30" creationId="{D16A33E8-B095-A838-2DA8-FF414D9B9022}"/>
          </ac:cxnSpMkLst>
        </pc:cxnChg>
      </pc:sldChg>
      <pc:sldChg chg="addSp delSp modSp add mod ord">
        <pc:chgData name="anggi detia" userId="926788ea545ad7a8" providerId="LiveId" clId="{0D099EF8-DB74-4083-B524-545763047BC6}" dt="2022-06-08T03:10:54.221" v="5269" actId="1076"/>
        <pc:sldMkLst>
          <pc:docMk/>
          <pc:sldMk cId="3090325890" sldId="289"/>
        </pc:sldMkLst>
        <pc:spChg chg="del mod">
          <ac:chgData name="anggi detia" userId="926788ea545ad7a8" providerId="LiveId" clId="{0D099EF8-DB74-4083-B524-545763047BC6}" dt="2022-06-08T02:53:47.998" v="5038" actId="478"/>
          <ac:spMkLst>
            <pc:docMk/>
            <pc:sldMk cId="3090325890" sldId="289"/>
            <ac:spMk id="4" creationId="{C186713A-3B63-3D0C-B7B8-41F8BE94DB21}"/>
          </ac:spMkLst>
        </pc:spChg>
        <pc:spChg chg="mod">
          <ac:chgData name="anggi detia" userId="926788ea545ad7a8" providerId="LiveId" clId="{0D099EF8-DB74-4083-B524-545763047BC6}" dt="2022-06-08T02:52:24.114" v="5025" actId="113"/>
          <ac:spMkLst>
            <pc:docMk/>
            <pc:sldMk cId="3090325890" sldId="289"/>
            <ac:spMk id="11" creationId="{00000000-0000-0000-0000-000000000000}"/>
          </ac:spMkLst>
        </pc:spChg>
        <pc:spChg chg="del">
          <ac:chgData name="anggi detia" userId="926788ea545ad7a8" providerId="LiveId" clId="{0D099EF8-DB74-4083-B524-545763047BC6}" dt="2022-06-08T02:52:48.412" v="5026" actId="478"/>
          <ac:spMkLst>
            <pc:docMk/>
            <pc:sldMk cId="3090325890" sldId="289"/>
            <ac:spMk id="16" creationId="{20D258C2-9A92-C649-E3C2-B9CBD66604B0}"/>
          </ac:spMkLst>
        </pc:spChg>
        <pc:spChg chg="add mod">
          <ac:chgData name="anggi detia" userId="926788ea545ad7a8" providerId="LiveId" clId="{0D099EF8-DB74-4083-B524-545763047BC6}" dt="2022-06-08T03:10:28.688" v="5252" actId="14100"/>
          <ac:spMkLst>
            <pc:docMk/>
            <pc:sldMk cId="3090325890" sldId="289"/>
            <ac:spMk id="18" creationId="{582348BE-FC61-A82E-3C56-2DA920E24FB4}"/>
          </ac:spMkLst>
        </pc:spChg>
        <pc:spChg chg="add mod">
          <ac:chgData name="anggi detia" userId="926788ea545ad7a8" providerId="LiveId" clId="{0D099EF8-DB74-4083-B524-545763047BC6}" dt="2022-06-08T02:55:42.003" v="5067" actId="20577"/>
          <ac:spMkLst>
            <pc:docMk/>
            <pc:sldMk cId="3090325890" sldId="289"/>
            <ac:spMk id="20" creationId="{E8B1FC31-7F6D-3DD1-8D33-EDE4EB73FEAC}"/>
          </ac:spMkLst>
        </pc:spChg>
        <pc:spChg chg="del">
          <ac:chgData name="anggi detia" userId="926788ea545ad7a8" providerId="LiveId" clId="{0D099EF8-DB74-4083-B524-545763047BC6}" dt="2022-06-08T02:52:50.165" v="5027" actId="478"/>
          <ac:spMkLst>
            <pc:docMk/>
            <pc:sldMk cId="3090325890" sldId="289"/>
            <ac:spMk id="21" creationId="{3DDDD61F-EC8A-D2A6-CDD5-7FFA769E28A8}"/>
          </ac:spMkLst>
        </pc:spChg>
        <pc:spChg chg="add mod">
          <ac:chgData name="anggi detia" userId="926788ea545ad7a8" providerId="LiveId" clId="{0D099EF8-DB74-4083-B524-545763047BC6}" dt="2022-06-08T02:54:49.589" v="5053" actId="207"/>
          <ac:spMkLst>
            <pc:docMk/>
            <pc:sldMk cId="3090325890" sldId="289"/>
            <ac:spMk id="22" creationId="{09B5B054-BC26-26DE-A9E2-EB3A8E429668}"/>
          </ac:spMkLst>
        </pc:spChg>
        <pc:spChg chg="del">
          <ac:chgData name="anggi detia" userId="926788ea545ad7a8" providerId="LiveId" clId="{0D099EF8-DB74-4083-B524-545763047BC6}" dt="2022-06-08T02:55:12.732" v="5055" actId="478"/>
          <ac:spMkLst>
            <pc:docMk/>
            <pc:sldMk cId="3090325890" sldId="289"/>
            <ac:spMk id="23" creationId="{24AF8A60-FDE9-D889-2C9A-B012716740AD}"/>
          </ac:spMkLst>
        </pc:spChg>
        <pc:spChg chg="del">
          <ac:chgData name="anggi detia" userId="926788ea545ad7a8" providerId="LiveId" clId="{0D099EF8-DB74-4083-B524-545763047BC6}" dt="2022-06-08T02:55:16.284" v="5057" actId="478"/>
          <ac:spMkLst>
            <pc:docMk/>
            <pc:sldMk cId="3090325890" sldId="289"/>
            <ac:spMk id="25" creationId="{B1002924-051F-FB04-BC89-5BBB383F883D}"/>
          </ac:spMkLst>
        </pc:spChg>
        <pc:spChg chg="add mod">
          <ac:chgData name="anggi detia" userId="926788ea545ad7a8" providerId="LiveId" clId="{0D099EF8-DB74-4083-B524-545763047BC6}" dt="2022-06-08T03:09:15.180" v="5230" actId="1076"/>
          <ac:spMkLst>
            <pc:docMk/>
            <pc:sldMk cId="3090325890" sldId="289"/>
            <ac:spMk id="26" creationId="{22D21A2B-1B56-15B4-A1BC-52FB035B057A}"/>
          </ac:spMkLst>
        </pc:spChg>
        <pc:spChg chg="add mod">
          <ac:chgData name="anggi detia" userId="926788ea545ad7a8" providerId="LiveId" clId="{0D099EF8-DB74-4083-B524-545763047BC6}" dt="2022-06-08T03:09:40.625" v="5236" actId="207"/>
          <ac:spMkLst>
            <pc:docMk/>
            <pc:sldMk cId="3090325890" sldId="289"/>
            <ac:spMk id="29" creationId="{CD4E3400-D509-5EA0-88F0-4DCBBB3F1773}"/>
          </ac:spMkLst>
        </pc:spChg>
        <pc:spChg chg="del">
          <ac:chgData name="anggi detia" userId="926788ea545ad7a8" providerId="LiveId" clId="{0D099EF8-DB74-4083-B524-545763047BC6}" dt="2022-06-08T02:55:20.830" v="5059" actId="478"/>
          <ac:spMkLst>
            <pc:docMk/>
            <pc:sldMk cId="3090325890" sldId="289"/>
            <ac:spMk id="30" creationId="{B1D5723D-7C92-8697-03BC-FB694A845380}"/>
          </ac:spMkLst>
        </pc:spChg>
        <pc:spChg chg="add mod">
          <ac:chgData name="anggi detia" userId="926788ea545ad7a8" providerId="LiveId" clId="{0D099EF8-DB74-4083-B524-545763047BC6}" dt="2022-06-08T03:10:54.221" v="5269" actId="1076"/>
          <ac:spMkLst>
            <pc:docMk/>
            <pc:sldMk cId="3090325890" sldId="289"/>
            <ac:spMk id="31" creationId="{F6CF2070-2546-9ACC-25B8-641F8312DBE3}"/>
          </ac:spMkLst>
        </pc:spChg>
        <pc:spChg chg="del">
          <ac:chgData name="anggi detia" userId="926788ea545ad7a8" providerId="LiveId" clId="{0D099EF8-DB74-4083-B524-545763047BC6}" dt="2022-06-08T02:55:25.936" v="5061" actId="478"/>
          <ac:spMkLst>
            <pc:docMk/>
            <pc:sldMk cId="3090325890" sldId="289"/>
            <ac:spMk id="32" creationId="{774F8AD0-70F4-3B3C-8B56-05EEF580077B}"/>
          </ac:spMkLst>
        </pc:spChg>
        <pc:picChg chg="add mod">
          <ac:chgData name="anggi detia" userId="926788ea545ad7a8" providerId="LiveId" clId="{0D099EF8-DB74-4083-B524-545763047BC6}" dt="2022-06-08T02:58:58.523" v="5083" actId="1076"/>
          <ac:picMkLst>
            <pc:docMk/>
            <pc:sldMk cId="3090325890" sldId="289"/>
            <ac:picMk id="9" creationId="{1284D4D4-EE0B-9F00-0800-8BCF7E9A0289}"/>
          </ac:picMkLst>
        </pc:picChg>
        <pc:cxnChg chg="del mod">
          <ac:chgData name="anggi detia" userId="926788ea545ad7a8" providerId="LiveId" clId="{0D099EF8-DB74-4083-B524-545763047BC6}" dt="2022-06-08T02:55:11.222" v="5054" actId="478"/>
          <ac:cxnSpMkLst>
            <pc:docMk/>
            <pc:sldMk cId="3090325890" sldId="289"/>
            <ac:cxnSpMk id="8" creationId="{7788CD2E-3F2A-00C2-4B8A-847FB4055AE2}"/>
          </ac:cxnSpMkLst>
        </pc:cxnChg>
        <pc:cxnChg chg="del mod">
          <ac:chgData name="anggi detia" userId="926788ea545ad7a8" providerId="LiveId" clId="{0D099EF8-DB74-4083-B524-545763047BC6}" dt="2022-06-08T02:55:14.222" v="5056" actId="478"/>
          <ac:cxnSpMkLst>
            <pc:docMk/>
            <pc:sldMk cId="3090325890" sldId="289"/>
            <ac:cxnSpMk id="10" creationId="{528011E3-144A-46C4-22A1-069E9B500330}"/>
          </ac:cxnSpMkLst>
        </pc:cxnChg>
        <pc:cxnChg chg="del">
          <ac:chgData name="anggi detia" userId="926788ea545ad7a8" providerId="LiveId" clId="{0D099EF8-DB74-4083-B524-545763047BC6}" dt="2022-06-08T02:55:18.164" v="5058" actId="478"/>
          <ac:cxnSpMkLst>
            <pc:docMk/>
            <pc:sldMk cId="3090325890" sldId="289"/>
            <ac:cxnSpMk id="24" creationId="{652394B0-4C6B-75C1-17AE-70C0024409A5}"/>
          </ac:cxnSpMkLst>
        </pc:cxnChg>
        <pc:cxnChg chg="del">
          <ac:chgData name="anggi detia" userId="926788ea545ad7a8" providerId="LiveId" clId="{0D099EF8-DB74-4083-B524-545763047BC6}" dt="2022-06-08T02:55:22.720" v="5060" actId="478"/>
          <ac:cxnSpMkLst>
            <pc:docMk/>
            <pc:sldMk cId="3090325890" sldId="289"/>
            <ac:cxnSpMk id="28" creationId="{0D739736-B3EB-FCDA-7CC5-6F1AAEA2C7C6}"/>
          </ac:cxnSpMkLst>
        </pc:cxnChg>
      </pc:sldChg>
      <pc:sldChg chg="addSp delSp modSp add mod ord">
        <pc:chgData name="anggi detia" userId="926788ea545ad7a8" providerId="LiveId" clId="{0D099EF8-DB74-4083-B524-545763047BC6}" dt="2022-06-08T03:11:43.195" v="5284" actId="1076"/>
        <pc:sldMkLst>
          <pc:docMk/>
          <pc:sldMk cId="2554399327" sldId="290"/>
        </pc:sldMkLst>
        <pc:spChg chg="mod">
          <ac:chgData name="anggi detia" userId="926788ea545ad7a8" providerId="LiveId" clId="{0D099EF8-DB74-4083-B524-545763047BC6}" dt="2022-06-08T03:11:00.942" v="5270" actId="1076"/>
          <ac:spMkLst>
            <pc:docMk/>
            <pc:sldMk cId="2554399327" sldId="290"/>
            <ac:spMk id="4" creationId="{C186713A-3B63-3D0C-B7B8-41F8BE94DB21}"/>
          </ac:spMkLst>
        </pc:spChg>
        <pc:spChg chg="del mod">
          <ac:chgData name="anggi detia" userId="926788ea545ad7a8" providerId="LiveId" clId="{0D099EF8-DB74-4083-B524-545763047BC6}" dt="2022-06-08T03:03:27.785" v="5162" actId="478"/>
          <ac:spMkLst>
            <pc:docMk/>
            <pc:sldMk cId="2554399327" sldId="290"/>
            <ac:spMk id="10" creationId="{18B5216A-2B03-1176-7465-557AF46166A9}"/>
          </ac:spMkLst>
        </pc:spChg>
        <pc:spChg chg="mod">
          <ac:chgData name="anggi detia" userId="926788ea545ad7a8" providerId="LiveId" clId="{0D099EF8-DB74-4083-B524-545763047BC6}" dt="2022-06-08T02:59:55.879" v="5089" actId="14100"/>
          <ac:spMkLst>
            <pc:docMk/>
            <pc:sldMk cId="2554399327" sldId="290"/>
            <ac:spMk id="11" creationId="{00000000-0000-0000-0000-000000000000}"/>
          </ac:spMkLst>
        </pc:spChg>
        <pc:spChg chg="add mod">
          <ac:chgData name="anggi detia" userId="926788ea545ad7a8" providerId="LiveId" clId="{0D099EF8-DB74-4083-B524-545763047BC6}" dt="2022-06-08T03:11:33.441" v="5280" actId="1076"/>
          <ac:spMkLst>
            <pc:docMk/>
            <pc:sldMk cId="2554399327" sldId="290"/>
            <ac:spMk id="20" creationId="{4D3DDBFA-E661-285A-BD92-9C113D9CAF6F}"/>
          </ac:spMkLst>
        </pc:spChg>
        <pc:spChg chg="del">
          <ac:chgData name="anggi detia" userId="926788ea545ad7a8" providerId="LiveId" clId="{0D099EF8-DB74-4083-B524-545763047BC6}" dt="2022-06-08T03:00:46.233" v="5116" actId="478"/>
          <ac:spMkLst>
            <pc:docMk/>
            <pc:sldMk cId="2554399327" sldId="290"/>
            <ac:spMk id="21" creationId="{3DDDD61F-EC8A-D2A6-CDD5-7FFA769E28A8}"/>
          </ac:spMkLst>
        </pc:spChg>
        <pc:spChg chg="add mod">
          <ac:chgData name="anggi detia" userId="926788ea545ad7a8" providerId="LiveId" clId="{0D099EF8-DB74-4083-B524-545763047BC6}" dt="2022-06-08T03:11:30.581" v="5279" actId="1076"/>
          <ac:spMkLst>
            <pc:docMk/>
            <pc:sldMk cId="2554399327" sldId="290"/>
            <ac:spMk id="25" creationId="{C41C1B68-364C-F3D8-8B85-439A57B93D72}"/>
          </ac:spMkLst>
        </pc:spChg>
        <pc:spChg chg="add mod">
          <ac:chgData name="anggi detia" userId="926788ea545ad7a8" providerId="LiveId" clId="{0D099EF8-DB74-4083-B524-545763047BC6}" dt="2022-06-08T03:11:36.239" v="5281" actId="1076"/>
          <ac:spMkLst>
            <pc:docMk/>
            <pc:sldMk cId="2554399327" sldId="290"/>
            <ac:spMk id="31" creationId="{7224CA53-76E3-F5F4-EB52-AD25066159A4}"/>
          </ac:spMkLst>
        </pc:spChg>
        <pc:spChg chg="del">
          <ac:chgData name="anggi detia" userId="926788ea545ad7a8" providerId="LiveId" clId="{0D099EF8-DB74-4083-B524-545763047BC6}" dt="2022-06-08T03:01:43.194" v="5132" actId="478"/>
          <ac:spMkLst>
            <pc:docMk/>
            <pc:sldMk cId="2554399327" sldId="290"/>
            <ac:spMk id="33" creationId="{F8E69C37-4003-12C9-DE1F-D421E104D25F}"/>
          </ac:spMkLst>
        </pc:spChg>
        <pc:spChg chg="del">
          <ac:chgData name="anggi detia" userId="926788ea545ad7a8" providerId="LiveId" clId="{0D099EF8-DB74-4083-B524-545763047BC6}" dt="2022-06-08T03:04:44.953" v="5164" actId="478"/>
          <ac:spMkLst>
            <pc:docMk/>
            <pc:sldMk cId="2554399327" sldId="290"/>
            <ac:spMk id="35" creationId="{140B99A7-B10E-9D83-858B-A5D417704A6F}"/>
          </ac:spMkLst>
        </pc:spChg>
        <pc:spChg chg="add mod">
          <ac:chgData name="anggi detia" userId="926788ea545ad7a8" providerId="LiveId" clId="{0D099EF8-DB74-4083-B524-545763047BC6}" dt="2022-06-08T03:11:38.386" v="5282" actId="1076"/>
          <ac:spMkLst>
            <pc:docMk/>
            <pc:sldMk cId="2554399327" sldId="290"/>
            <ac:spMk id="37" creationId="{7886F25C-7DFD-CDD6-F131-743CFAA81C12}"/>
          </ac:spMkLst>
        </pc:spChg>
        <pc:spChg chg="del">
          <ac:chgData name="anggi detia" userId="926788ea545ad7a8" providerId="LiveId" clId="{0D099EF8-DB74-4083-B524-545763047BC6}" dt="2022-06-08T03:04:50.666" v="5166" actId="478"/>
          <ac:spMkLst>
            <pc:docMk/>
            <pc:sldMk cId="2554399327" sldId="290"/>
            <ac:spMk id="44" creationId="{BDE2555C-B5AE-D036-D681-5238912BF9A0}"/>
          </ac:spMkLst>
        </pc:spChg>
        <pc:spChg chg="add mod">
          <ac:chgData name="anggi detia" userId="926788ea545ad7a8" providerId="LiveId" clId="{0D099EF8-DB74-4083-B524-545763047BC6}" dt="2022-06-08T03:11:40.374" v="5283" actId="1076"/>
          <ac:spMkLst>
            <pc:docMk/>
            <pc:sldMk cId="2554399327" sldId="290"/>
            <ac:spMk id="50" creationId="{4F4FAD64-FE97-9F62-FE52-9026D3D24AE1}"/>
          </ac:spMkLst>
        </pc:spChg>
        <pc:spChg chg="add del mod">
          <ac:chgData name="anggi detia" userId="926788ea545ad7a8" providerId="LiveId" clId="{0D099EF8-DB74-4083-B524-545763047BC6}" dt="2022-06-08T03:08:22.965" v="5215" actId="478"/>
          <ac:spMkLst>
            <pc:docMk/>
            <pc:sldMk cId="2554399327" sldId="290"/>
            <ac:spMk id="53" creationId="{99948CEE-8058-208F-2055-999E9DB4F3BE}"/>
          </ac:spMkLst>
        </pc:spChg>
        <pc:spChg chg="add mod">
          <ac:chgData name="anggi detia" userId="926788ea545ad7a8" providerId="LiveId" clId="{0D099EF8-DB74-4083-B524-545763047BC6}" dt="2022-06-08T03:11:43.195" v="5284" actId="1076"/>
          <ac:spMkLst>
            <pc:docMk/>
            <pc:sldMk cId="2554399327" sldId="290"/>
            <ac:spMk id="58" creationId="{126FF54C-12B8-8943-DDF7-0BA38C87F040}"/>
          </ac:spMkLst>
        </pc:spChg>
        <pc:cxnChg chg="add mod">
          <ac:chgData name="anggi detia" userId="926788ea545ad7a8" providerId="LiveId" clId="{0D099EF8-DB74-4083-B524-545763047BC6}" dt="2022-06-08T03:11:15.187" v="5274" actId="1076"/>
          <ac:cxnSpMkLst>
            <pc:docMk/>
            <pc:sldMk cId="2554399327" sldId="290"/>
            <ac:cxnSpMk id="3" creationId="{A1C6DB67-CB74-73D7-A513-B7540601D43E}"/>
          </ac:cxnSpMkLst>
        </pc:cxnChg>
        <pc:cxnChg chg="del mod">
          <ac:chgData name="anggi detia" userId="926788ea545ad7a8" providerId="LiveId" clId="{0D099EF8-DB74-4083-B524-545763047BC6}" dt="2022-06-08T03:01:45.094" v="5133" actId="478"/>
          <ac:cxnSpMkLst>
            <pc:docMk/>
            <pc:sldMk cId="2554399327" sldId="290"/>
            <ac:cxnSpMk id="6" creationId="{BDAACB4F-D832-1E1D-612C-C254EA6E1502}"/>
          </ac:cxnSpMkLst>
        </pc:cxnChg>
        <pc:cxnChg chg="del mod">
          <ac:chgData name="anggi detia" userId="926788ea545ad7a8" providerId="LiveId" clId="{0D099EF8-DB74-4083-B524-545763047BC6}" dt="2022-06-08T03:03:30.146" v="5163" actId="478"/>
          <ac:cxnSpMkLst>
            <pc:docMk/>
            <pc:sldMk cId="2554399327" sldId="290"/>
            <ac:cxnSpMk id="9" creationId="{4C9C0C0B-DAE5-6602-3A13-FED00231EA38}"/>
          </ac:cxnSpMkLst>
        </pc:cxnChg>
        <pc:cxnChg chg="del mod">
          <ac:chgData name="anggi detia" userId="926788ea545ad7a8" providerId="LiveId" clId="{0D099EF8-DB74-4083-B524-545763047BC6}" dt="2022-06-08T03:04:48.334" v="5165" actId="478"/>
          <ac:cxnSpMkLst>
            <pc:docMk/>
            <pc:sldMk cId="2554399327" sldId="290"/>
            <ac:cxnSpMk id="18" creationId="{37989ADB-076D-16BB-89ED-97D89DD075D6}"/>
          </ac:cxnSpMkLst>
        </pc:cxnChg>
        <pc:cxnChg chg="add mod">
          <ac:chgData name="anggi detia" userId="926788ea545ad7a8" providerId="LiveId" clId="{0D099EF8-DB74-4083-B524-545763047BC6}" dt="2022-06-08T03:11:11.741" v="5273" actId="1076"/>
          <ac:cxnSpMkLst>
            <pc:docMk/>
            <pc:sldMk cId="2554399327" sldId="290"/>
            <ac:cxnSpMk id="22" creationId="{0538898F-6B4E-4D46-8161-9627F486875A}"/>
          </ac:cxnSpMkLst>
        </pc:cxnChg>
        <pc:cxnChg chg="add mod">
          <ac:chgData name="anggi detia" userId="926788ea545ad7a8" providerId="LiveId" clId="{0D099EF8-DB74-4083-B524-545763047BC6}" dt="2022-06-08T03:11:08.212" v="5272" actId="1076"/>
          <ac:cxnSpMkLst>
            <pc:docMk/>
            <pc:sldMk cId="2554399327" sldId="290"/>
            <ac:cxnSpMk id="27" creationId="{4D2D3BA3-096C-0DE3-FCCF-449DA3BBE69A}"/>
          </ac:cxnSpMkLst>
        </pc:cxnChg>
        <pc:cxnChg chg="add mod">
          <ac:chgData name="anggi detia" userId="926788ea545ad7a8" providerId="LiveId" clId="{0D099EF8-DB74-4083-B524-545763047BC6}" dt="2022-06-08T03:11:00.942" v="5270" actId="1076"/>
          <ac:cxnSpMkLst>
            <pc:docMk/>
            <pc:sldMk cId="2554399327" sldId="290"/>
            <ac:cxnSpMk id="32" creationId="{04DE2B9B-0D00-FCCB-7AFF-08FB6BC938B4}"/>
          </ac:cxnSpMkLst>
        </pc:cxnChg>
        <pc:cxnChg chg="add mod">
          <ac:chgData name="anggi detia" userId="926788ea545ad7a8" providerId="LiveId" clId="{0D099EF8-DB74-4083-B524-545763047BC6}" dt="2022-06-08T03:11:04.204" v="5271" actId="1076"/>
          <ac:cxnSpMkLst>
            <pc:docMk/>
            <pc:sldMk cId="2554399327" sldId="290"/>
            <ac:cxnSpMk id="39" creationId="{64BB1014-0647-C593-CA57-D2074E793BF8}"/>
          </ac:cxnSpMkLst>
        </pc:cxnChg>
        <pc:cxnChg chg="add mod">
          <ac:chgData name="anggi detia" userId="926788ea545ad7a8" providerId="LiveId" clId="{0D099EF8-DB74-4083-B524-545763047BC6}" dt="2022-06-08T03:11:00.942" v="5270" actId="1076"/>
          <ac:cxnSpMkLst>
            <pc:docMk/>
            <pc:sldMk cId="2554399327" sldId="290"/>
            <ac:cxnSpMk id="48" creationId="{97A8126D-C06C-7F73-4BD4-972DFDCEB077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52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681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73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868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78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21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378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888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6156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54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683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4912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0308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662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313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105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660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117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982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149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251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191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08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81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49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03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45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21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73967" y="1733550"/>
            <a:ext cx="527078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en-US" sz="4200" b="1" dirty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  <a:cs typeface="Calibri" pitchFamily="34" charset="0"/>
              </a:rPr>
              <a:t>Media </a:t>
            </a:r>
            <a:r>
              <a:rPr lang="en-US" sz="4200" b="1" dirty="0" err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  <a:cs typeface="Calibri" pitchFamily="34" charset="0"/>
              </a:rPr>
              <a:t>Pembelajaran</a:t>
            </a:r>
            <a:endParaRPr lang="en-US" sz="4200" b="1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74720" y="2522494"/>
            <a:ext cx="5669280" cy="113876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en-US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Ilmu</a:t>
            </a:r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 </a:t>
            </a:r>
            <a:r>
              <a:rPr lang="en-US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Pengetahuan</a:t>
            </a:r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 </a:t>
            </a:r>
            <a:r>
              <a:rPr lang="en-US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Sosial</a:t>
            </a:r>
            <a:endParaRPr 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" pitchFamily="34" charset="0"/>
              <a:ea typeface="Cambria" pitchFamily="18" charset="0"/>
              <a:cs typeface="Calibri" pitchFamily="34" charset="0"/>
            </a:endParaRPr>
          </a:p>
          <a:p>
            <a:pPr algn="ctr"/>
            <a:r>
              <a:rPr lang="en-US" sz="28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untuk</a:t>
            </a:r>
            <a:r>
              <a:rPr lang="en-US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 SMP/MTs </a:t>
            </a:r>
            <a:r>
              <a:rPr lang="en-US" sz="28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Kelas</a:t>
            </a:r>
            <a:r>
              <a:rPr lang="en-US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 VII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703320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D:\Buku Kur Merdeka\PP\PENDIDIKAN PANCASILA 1 SMP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5800" y="514350"/>
            <a:ext cx="2743200" cy="3974040"/>
          </a:xfrm>
          <a:prstGeom prst="rect">
            <a:avLst/>
          </a:prstGeom>
          <a:noFill/>
          <a:effectLst>
            <a:outerShdw dist="152400" dir="18900000" algn="bl" rotWithShape="0">
              <a:schemeClr val="tx1">
                <a:lumMod val="65000"/>
                <a:lumOff val="3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8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9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2" name="Picture 11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pic>
        <p:nvPicPr>
          <p:cNvPr id="13" name="Picture 1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E44418D5-62D1-5071-F9AE-17908AF103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67" y="514350"/>
            <a:ext cx="2743200" cy="3964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535BE4-0B25-B427-4DCF-72CF39CC07E5}"/>
              </a:ext>
            </a:extLst>
          </p:cNvPr>
          <p:cNvSpPr txBox="1"/>
          <p:nvPr/>
        </p:nvSpPr>
        <p:spPr>
          <a:xfrm>
            <a:off x="609600" y="1071516"/>
            <a:ext cx="7848600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Menurut</a:t>
            </a:r>
            <a:r>
              <a:rPr lang="en-US" dirty="0"/>
              <a:t> Robert K. Merton, </a:t>
            </a:r>
            <a:r>
              <a:rPr lang="en-US" dirty="0" err="1"/>
              <a:t>masalah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mengacu</a:t>
            </a:r>
            <a:r>
              <a:rPr lang="en-US" dirty="0"/>
              <a:t> pada </a:t>
            </a:r>
            <a:r>
              <a:rPr lang="en-US" dirty="0" err="1"/>
              <a:t>jurang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harapan-harapan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pada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individu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,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kenyataan-kenyataan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dipenuhi</a:t>
            </a:r>
            <a:r>
              <a:rPr lang="en-US" dirty="0"/>
              <a:t>, </a:t>
            </a:r>
            <a:r>
              <a:rPr lang="en-US" dirty="0" err="1"/>
              <a:t>nilai-nilai</a:t>
            </a:r>
            <a:r>
              <a:rPr lang="en-US" dirty="0"/>
              <a:t> dan </a:t>
            </a:r>
            <a:r>
              <a:rPr lang="en-US" dirty="0" err="1"/>
              <a:t>tujuan-tujuan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tercapai</a:t>
            </a:r>
            <a:r>
              <a:rPr lang="en-US" dirty="0"/>
              <a:t>, </a:t>
            </a:r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seharusnya</a:t>
            </a:r>
            <a:r>
              <a:rPr lang="en-US" dirty="0"/>
              <a:t> </a:t>
            </a:r>
            <a:r>
              <a:rPr lang="en-US" dirty="0" err="1"/>
              <a:t>bertindak</a:t>
            </a:r>
            <a:r>
              <a:rPr lang="en-US" dirty="0"/>
              <a:t>, dan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diperoleh</a:t>
            </a:r>
            <a:r>
              <a:rPr lang="en-US" dirty="0"/>
              <a:t> orang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4F6E11-0EEA-8FE1-E464-11759C1C3CCA}"/>
              </a:ext>
            </a:extLst>
          </p:cNvPr>
          <p:cNvSpPr txBox="1"/>
          <p:nvPr/>
        </p:nvSpPr>
        <p:spPr>
          <a:xfrm>
            <a:off x="685800" y="3512413"/>
            <a:ext cx="190500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FAKTOR MASALAH SOSIAL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CEA816E-1BA9-3583-036D-15C7D01ACDAD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590800" y="3562350"/>
            <a:ext cx="685800" cy="273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2C0A519-DB07-6530-FF03-F18AD93A21EF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2590800" y="3835579"/>
            <a:ext cx="685800" cy="2108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AF1EC96-EB5A-2D82-F292-1107717FD64F}"/>
              </a:ext>
            </a:extLst>
          </p:cNvPr>
          <p:cNvSpPr txBox="1"/>
          <p:nvPr/>
        </p:nvSpPr>
        <p:spPr>
          <a:xfrm>
            <a:off x="3378655" y="3319641"/>
            <a:ext cx="165054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Faktor</a:t>
            </a:r>
            <a:r>
              <a:rPr lang="en-US" dirty="0"/>
              <a:t> Ekonomi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B3DAFF-8159-C349-E004-FF0C5F857056}"/>
              </a:ext>
            </a:extLst>
          </p:cNvPr>
          <p:cNvSpPr txBox="1"/>
          <p:nvPr/>
        </p:nvSpPr>
        <p:spPr>
          <a:xfrm>
            <a:off x="3378655" y="3904114"/>
            <a:ext cx="158523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6AB457-FC89-A163-9433-F700D7D8CEE4}"/>
              </a:ext>
            </a:extLst>
          </p:cNvPr>
          <p:cNvSpPr txBox="1"/>
          <p:nvPr/>
        </p:nvSpPr>
        <p:spPr>
          <a:xfrm>
            <a:off x="5559876" y="3162823"/>
            <a:ext cx="3276601" cy="58477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err="1"/>
              <a:t>ketidakmampuan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memenuhi</a:t>
            </a:r>
            <a:r>
              <a:rPr lang="en-US" sz="1600" dirty="0"/>
              <a:t> </a:t>
            </a:r>
            <a:r>
              <a:rPr lang="en-US" sz="1600" dirty="0" err="1"/>
              <a:t>kebutuhan</a:t>
            </a:r>
            <a:r>
              <a:rPr lang="en-US" sz="1600" dirty="0"/>
              <a:t> </a:t>
            </a:r>
            <a:r>
              <a:rPr lang="en-US" sz="1600" dirty="0" err="1"/>
              <a:t>hidup</a:t>
            </a:r>
            <a:r>
              <a:rPr lang="en-US" sz="1600" dirty="0"/>
              <a:t> </a:t>
            </a:r>
            <a:r>
              <a:rPr lang="en-US" sz="1600" dirty="0" err="1"/>
              <a:t>secara</a:t>
            </a:r>
            <a:r>
              <a:rPr lang="en-US" sz="1600" dirty="0"/>
              <a:t> </a:t>
            </a:r>
            <a:r>
              <a:rPr lang="en-US" sz="1600" dirty="0" err="1"/>
              <a:t>layak</a:t>
            </a:r>
            <a:r>
              <a:rPr lang="en-US" sz="1600" dirty="0"/>
              <a:t>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15A8E6-48F7-AA8D-6940-23562BD0203C}"/>
              </a:ext>
            </a:extLst>
          </p:cNvPr>
          <p:cNvSpPr txBox="1"/>
          <p:nvPr/>
        </p:nvSpPr>
        <p:spPr>
          <a:xfrm>
            <a:off x="5559876" y="3838946"/>
            <a:ext cx="2898324" cy="83099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err="1"/>
              <a:t>ketidaksesuaian</a:t>
            </a:r>
            <a:r>
              <a:rPr lang="en-US" sz="1600" dirty="0"/>
              <a:t> </a:t>
            </a:r>
            <a:r>
              <a:rPr lang="en-US" sz="1600" dirty="0" err="1"/>
              <a:t>pelaksanaan</a:t>
            </a:r>
            <a:r>
              <a:rPr lang="en-US" sz="1600" dirty="0"/>
              <a:t> </a:t>
            </a:r>
            <a:r>
              <a:rPr lang="en-US" sz="1600" dirty="0" err="1"/>
              <a:t>norma</a:t>
            </a:r>
            <a:r>
              <a:rPr lang="en-US" sz="1600" dirty="0"/>
              <a:t>, </a:t>
            </a:r>
            <a:r>
              <a:rPr lang="en-US" sz="1600" dirty="0" err="1"/>
              <a:t>nilai</a:t>
            </a:r>
            <a:r>
              <a:rPr lang="en-US" sz="1600" dirty="0"/>
              <a:t>, dan </a:t>
            </a:r>
            <a:r>
              <a:rPr lang="en-US" sz="1600" dirty="0" err="1"/>
              <a:t>kepentingan</a:t>
            </a:r>
            <a:r>
              <a:rPr lang="en-US" sz="1600" dirty="0"/>
              <a:t> </a:t>
            </a:r>
            <a:r>
              <a:rPr lang="en-US" sz="1600" dirty="0" err="1"/>
              <a:t>sosial</a:t>
            </a:r>
            <a:r>
              <a:rPr lang="en-US" sz="1600" dirty="0"/>
              <a:t> di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masyarakat</a:t>
            </a:r>
            <a:endParaRPr lang="en-US" sz="16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5C14B4E-34E0-20EA-2B94-9C483E1DFCD1}"/>
              </a:ext>
            </a:extLst>
          </p:cNvPr>
          <p:cNvCxnSpPr>
            <a:cxnSpLocks/>
          </p:cNvCxnSpPr>
          <p:nvPr/>
        </p:nvCxnSpPr>
        <p:spPr>
          <a:xfrm>
            <a:off x="5116284" y="3465121"/>
            <a:ext cx="315686" cy="7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CCED5C6-F8EE-A846-BCB9-AEEDDD0B9167}"/>
              </a:ext>
            </a:extLst>
          </p:cNvPr>
          <p:cNvCxnSpPr>
            <a:cxnSpLocks/>
          </p:cNvCxnSpPr>
          <p:nvPr/>
        </p:nvCxnSpPr>
        <p:spPr>
          <a:xfrm>
            <a:off x="5116284" y="4111915"/>
            <a:ext cx="315686" cy="7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606448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609600" y="1016496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+mj-lt"/>
              <a:buAutoNum type="alphaLcPeriod"/>
            </a:pPr>
            <a:r>
              <a:rPr lang="en-US" b="1" dirty="0" err="1"/>
              <a:t>Eksploitasi</a:t>
            </a:r>
            <a:r>
              <a:rPr lang="en-US" b="1" dirty="0"/>
              <a:t> </a:t>
            </a:r>
            <a:r>
              <a:rPr lang="en-US" b="1" dirty="0" err="1"/>
              <a:t>Sumber</a:t>
            </a:r>
            <a:r>
              <a:rPr lang="en-US" b="1" dirty="0"/>
              <a:t> </a:t>
            </a:r>
            <a:r>
              <a:rPr lang="en-US" b="1" dirty="0" err="1"/>
              <a:t>Daya</a:t>
            </a:r>
            <a:r>
              <a:rPr lang="en-US" b="1" dirty="0"/>
              <a:t> </a:t>
            </a:r>
            <a:r>
              <a:rPr lang="en-US" b="1" dirty="0" err="1"/>
              <a:t>Alam</a:t>
            </a:r>
            <a:r>
              <a:rPr lang="en-US" b="1" dirty="0"/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E81911-4821-7DCB-A88C-121D7EF4B123}"/>
              </a:ext>
            </a:extLst>
          </p:cNvPr>
          <p:cNvSpPr txBox="1"/>
          <p:nvPr/>
        </p:nvSpPr>
        <p:spPr>
          <a:xfrm>
            <a:off x="1314450" y="1689814"/>
            <a:ext cx="541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Meningkatnya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di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mengakibatkan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SDA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yang </a:t>
            </a:r>
            <a:r>
              <a:rPr lang="en-US" dirty="0" err="1"/>
              <a:t>nantinya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eksploitasi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berlebihan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konsekuensi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panjang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penyediaan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di masa </a:t>
            </a:r>
            <a:r>
              <a:rPr lang="en-US" dirty="0" err="1"/>
              <a:t>depan</a:t>
            </a:r>
            <a:r>
              <a:rPr lang="en-US" dirty="0"/>
              <a:t>. Hal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berdampak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penyediaan</a:t>
            </a:r>
            <a:r>
              <a:rPr lang="en-US" dirty="0"/>
              <a:t> </a:t>
            </a:r>
            <a:r>
              <a:rPr lang="en-US" dirty="0" err="1"/>
              <a:t>makanan</a:t>
            </a:r>
            <a:r>
              <a:rPr lang="en-US" dirty="0"/>
              <a:t>,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bahaya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, dan </a:t>
            </a:r>
            <a:r>
              <a:rPr lang="en-US" dirty="0" err="1"/>
              <a:t>risiko</a:t>
            </a:r>
            <a:r>
              <a:rPr lang="en-US" dirty="0"/>
              <a:t> </a:t>
            </a:r>
            <a:r>
              <a:rPr lang="en-US" dirty="0" err="1"/>
              <a:t>bencana</a:t>
            </a:r>
            <a:r>
              <a:rPr lang="en-US" dirty="0"/>
              <a:t> </a:t>
            </a:r>
            <a:r>
              <a:rPr lang="en-US" dirty="0" err="1"/>
              <a:t>alam</a:t>
            </a:r>
            <a:endParaRPr lang="en-US" dirty="0"/>
          </a:p>
        </p:txBody>
      </p:sp>
      <p:sp>
        <p:nvSpPr>
          <p:cNvPr id="9" name="Rectangle: Beveled 8">
            <a:extLst>
              <a:ext uri="{FF2B5EF4-FFF2-40B4-BE49-F238E27FC236}">
                <a16:creationId xmlns:a16="http://schemas.microsoft.com/office/drawing/2014/main" id="{BFAE2887-39BA-D2C8-D21F-08E6EDF9F04A}"/>
              </a:ext>
            </a:extLst>
          </p:cNvPr>
          <p:cNvSpPr/>
          <p:nvPr/>
        </p:nvSpPr>
        <p:spPr>
          <a:xfrm>
            <a:off x="990600" y="1474673"/>
            <a:ext cx="7829550" cy="2652331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5A28CD-0034-F005-857D-7F39146B87DA}"/>
              </a:ext>
            </a:extLst>
          </p:cNvPr>
          <p:cNvSpPr txBox="1"/>
          <p:nvPr/>
        </p:nvSpPr>
        <p:spPr>
          <a:xfrm>
            <a:off x="1400175" y="1884869"/>
            <a:ext cx="701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Eksploitasi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meningkatnya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di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SDA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yang </a:t>
            </a:r>
            <a:r>
              <a:rPr lang="en-US" dirty="0" err="1"/>
              <a:t>nantinya</a:t>
            </a:r>
            <a:r>
              <a:rPr lang="en-US" dirty="0"/>
              <a:t>. Hal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konsekuensi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panjang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penyediaan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di masa </a:t>
            </a:r>
            <a:r>
              <a:rPr lang="en-US" dirty="0" err="1"/>
              <a:t>depan</a:t>
            </a:r>
            <a:r>
              <a:rPr lang="en-US" dirty="0"/>
              <a:t>. Hal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berdampak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penyediaan</a:t>
            </a:r>
            <a:r>
              <a:rPr lang="en-US" dirty="0"/>
              <a:t> </a:t>
            </a:r>
            <a:r>
              <a:rPr lang="en-US" dirty="0" err="1"/>
              <a:t>makanan</a:t>
            </a:r>
            <a:r>
              <a:rPr lang="en-US" dirty="0"/>
              <a:t>,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bahaya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, dan </a:t>
            </a:r>
            <a:r>
              <a:rPr lang="en-US" dirty="0" err="1"/>
              <a:t>risiko</a:t>
            </a:r>
            <a:r>
              <a:rPr lang="en-US" dirty="0"/>
              <a:t> </a:t>
            </a:r>
            <a:r>
              <a:rPr lang="en-US" dirty="0" err="1"/>
              <a:t>bencana</a:t>
            </a:r>
            <a:r>
              <a:rPr lang="en-US" dirty="0"/>
              <a:t> </a:t>
            </a:r>
            <a:r>
              <a:rPr lang="en-US" dirty="0" err="1"/>
              <a:t>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628638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609600" y="1016496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+mj-lt"/>
              <a:buAutoNum type="alphaLcPeriod"/>
            </a:pPr>
            <a:r>
              <a:rPr lang="en-US" b="1" dirty="0" err="1"/>
              <a:t>Eksploitasi</a:t>
            </a:r>
            <a:r>
              <a:rPr lang="en-US" b="1" dirty="0"/>
              <a:t> </a:t>
            </a:r>
            <a:r>
              <a:rPr lang="en-US" b="1" dirty="0" err="1"/>
              <a:t>Sumber</a:t>
            </a:r>
            <a:r>
              <a:rPr lang="en-US" b="1" dirty="0"/>
              <a:t> </a:t>
            </a:r>
            <a:r>
              <a:rPr lang="en-US" b="1" dirty="0" err="1"/>
              <a:t>Daya</a:t>
            </a:r>
            <a:r>
              <a:rPr lang="en-US" b="1" dirty="0"/>
              <a:t> </a:t>
            </a:r>
            <a:r>
              <a:rPr lang="en-US" b="1" dirty="0" err="1"/>
              <a:t>Alam</a:t>
            </a:r>
            <a:r>
              <a:rPr lang="en-US" b="1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720283-43D0-0A32-998F-07C7740D7B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4319" y="2039979"/>
            <a:ext cx="3530723" cy="21233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05BF35-B450-0153-1D0E-4B8058C814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008" y="1635815"/>
            <a:ext cx="3276600" cy="20602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40C8BC-B5D9-E398-1B81-3EB8BF08A7B3}"/>
              </a:ext>
            </a:extLst>
          </p:cNvPr>
          <p:cNvSpPr txBox="1"/>
          <p:nvPr/>
        </p:nvSpPr>
        <p:spPr>
          <a:xfrm>
            <a:off x="1523999" y="1606087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Hal. 226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493999-8EF0-A76F-5AA1-6EA6EC3DECC8}"/>
              </a:ext>
            </a:extLst>
          </p:cNvPr>
          <p:cNvSpPr txBox="1"/>
          <p:nvPr/>
        </p:nvSpPr>
        <p:spPr>
          <a:xfrm>
            <a:off x="968829" y="3858898"/>
            <a:ext cx="3194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Faktor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Eksploitasi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SDA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2723CC-4BBB-3315-C094-636E971B97ED}"/>
              </a:ext>
            </a:extLst>
          </p:cNvPr>
          <p:cNvSpPr txBox="1"/>
          <p:nvPr/>
        </p:nvSpPr>
        <p:spPr>
          <a:xfrm>
            <a:off x="4939394" y="1208740"/>
            <a:ext cx="3194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Contoh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Kegiatan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Eksploitasi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SDA</a:t>
            </a:r>
          </a:p>
        </p:txBody>
      </p:sp>
    </p:spTree>
    <p:extLst>
      <p:ext uri="{BB962C8B-B14F-4D97-AF65-F5344CB8AC3E}">
        <p14:creationId xmlns:p14="http://schemas.microsoft.com/office/powerpoint/2010/main" val="3413051401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609600" y="1016496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2"/>
            </a:pPr>
            <a:r>
              <a:rPr lang="en-US" b="1" dirty="0" err="1"/>
              <a:t>Kesenjangan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dan </a:t>
            </a:r>
            <a:r>
              <a:rPr lang="en-US" b="1" dirty="0" err="1"/>
              <a:t>Kemiskinan</a:t>
            </a:r>
            <a:r>
              <a:rPr lang="en-US" b="1" dirty="0"/>
              <a:t> </a:t>
            </a: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63595E2B-3EA3-5A04-F456-986DD0F35EAD}"/>
              </a:ext>
            </a:extLst>
          </p:cNvPr>
          <p:cNvSpPr/>
          <p:nvPr/>
        </p:nvSpPr>
        <p:spPr>
          <a:xfrm>
            <a:off x="1051832" y="1508800"/>
            <a:ext cx="6629400" cy="1172239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5FC9ED-2850-1A1B-482B-6072A2F19904}"/>
              </a:ext>
            </a:extLst>
          </p:cNvPr>
          <p:cNvSpPr txBox="1"/>
          <p:nvPr/>
        </p:nvSpPr>
        <p:spPr>
          <a:xfrm>
            <a:off x="1013732" y="1480710"/>
            <a:ext cx="6294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Kesenjangan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/>
              <a:t>dimana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ketidakseimbangan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yang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perbedaan</a:t>
            </a:r>
            <a:r>
              <a:rPr lang="en-US" dirty="0"/>
              <a:t> </a:t>
            </a:r>
            <a:r>
              <a:rPr lang="en-US" dirty="0" err="1"/>
              <a:t>kesempatan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memanfaatkan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yang </a:t>
            </a:r>
            <a:r>
              <a:rPr lang="en-US" dirty="0" err="1"/>
              <a:t>tersedia</a:t>
            </a:r>
            <a:r>
              <a:rPr lang="en-US" dirty="0"/>
              <a:t>. </a:t>
            </a: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83F569C1-6E4C-57D1-0080-5C5478EAE074}"/>
              </a:ext>
            </a:extLst>
          </p:cNvPr>
          <p:cNvSpPr/>
          <p:nvPr/>
        </p:nvSpPr>
        <p:spPr>
          <a:xfrm rot="10800000">
            <a:off x="681717" y="3006914"/>
            <a:ext cx="6629400" cy="1172239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50219F-1B20-6EA7-671E-53AFF3F14A2F}"/>
              </a:ext>
            </a:extLst>
          </p:cNvPr>
          <p:cNvSpPr txBox="1"/>
          <p:nvPr/>
        </p:nvSpPr>
        <p:spPr>
          <a:xfrm>
            <a:off x="1219200" y="3007400"/>
            <a:ext cx="5962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Kemiskinan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salah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dimana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ketidakmampuan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sisi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memenuhi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menghambat</a:t>
            </a:r>
            <a:r>
              <a:rPr lang="en-US" dirty="0"/>
              <a:t> </a:t>
            </a:r>
            <a:r>
              <a:rPr lang="en-US" dirty="0" err="1"/>
              <a:t>kesejahteraan</a:t>
            </a:r>
            <a:r>
              <a:rPr lang="en-US" dirty="0"/>
              <a:t> dan </a:t>
            </a:r>
            <a:r>
              <a:rPr lang="en-US" dirty="0" err="1"/>
              <a:t>peradaban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77041567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609600" y="1016496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3"/>
            </a:pPr>
            <a:r>
              <a:rPr lang="en-US" b="1" dirty="0" err="1"/>
              <a:t>Ketidakadilan</a:t>
            </a:r>
            <a:r>
              <a:rPr lang="en-US" b="1" dirty="0"/>
              <a:t> Gender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914F69-7797-E0B1-A5FB-256A9A966D31}"/>
              </a:ext>
            </a:extLst>
          </p:cNvPr>
          <p:cNvSpPr txBox="1"/>
          <p:nvPr/>
        </p:nvSpPr>
        <p:spPr>
          <a:xfrm>
            <a:off x="1066800" y="1405493"/>
            <a:ext cx="670560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Ketidakadilan</a:t>
            </a:r>
            <a:r>
              <a:rPr lang="en-US" dirty="0"/>
              <a:t> gender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persoalan</a:t>
            </a:r>
            <a:r>
              <a:rPr lang="en-US" dirty="0"/>
              <a:t> yang </a:t>
            </a:r>
            <a:r>
              <a:rPr lang="en-US" dirty="0" err="1"/>
              <a:t>umumnya</a:t>
            </a:r>
            <a:r>
              <a:rPr lang="en-US" dirty="0"/>
              <a:t> </a:t>
            </a:r>
            <a:r>
              <a:rPr lang="en-US" dirty="0" err="1"/>
              <a:t>timbul</a:t>
            </a:r>
            <a:r>
              <a:rPr lang="en-US" dirty="0"/>
              <a:t> </a:t>
            </a:r>
            <a:r>
              <a:rPr lang="en-US" dirty="0" err="1"/>
              <a:t>akibat</a:t>
            </a:r>
            <a:r>
              <a:rPr lang="en-US" dirty="0"/>
              <a:t> </a:t>
            </a:r>
            <a:r>
              <a:rPr lang="en-US" dirty="0" err="1"/>
              <a:t>pelabelan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peran</a:t>
            </a:r>
            <a:r>
              <a:rPr lang="en-US" dirty="0"/>
              <a:t> dan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laki-laki</a:t>
            </a:r>
            <a:r>
              <a:rPr lang="en-US" dirty="0"/>
              <a:t> dan </a:t>
            </a:r>
            <a:r>
              <a:rPr lang="en-US" dirty="0" err="1"/>
              <a:t>perempuan</a:t>
            </a:r>
            <a:r>
              <a:rPr lang="en-US" dirty="0"/>
              <a:t> yang </a:t>
            </a:r>
            <a:r>
              <a:rPr lang="en-US" dirty="0" err="1"/>
              <a:t>terjadi</a:t>
            </a:r>
            <a:r>
              <a:rPr lang="en-US" dirty="0"/>
              <a:t> di </a:t>
            </a:r>
            <a:r>
              <a:rPr lang="en-US" dirty="0" err="1"/>
              <a:t>masyarakat</a:t>
            </a:r>
            <a:r>
              <a:rPr lang="en-US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F1F96E-9B68-AA7B-BFA1-639AFC31DAFC}"/>
              </a:ext>
            </a:extLst>
          </p:cNvPr>
          <p:cNvSpPr txBox="1"/>
          <p:nvPr/>
        </p:nvSpPr>
        <p:spPr>
          <a:xfrm>
            <a:off x="1167493" y="3155138"/>
            <a:ext cx="1728107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Bentuk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Ketidakadilan</a:t>
            </a:r>
            <a:r>
              <a:rPr lang="en-US" dirty="0">
                <a:solidFill>
                  <a:schemeClr val="bg1"/>
                </a:solidFill>
              </a:rPr>
              <a:t> Gender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0EC603-A92C-EFC4-D978-EE7CA00A0EB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895600" y="2952750"/>
            <a:ext cx="1123950" cy="664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20B340-4381-C492-3A58-3780C678F880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895600" y="3616803"/>
            <a:ext cx="1143000" cy="430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CA4B7E7-A170-60B8-58E7-CF5FF906DD0A}"/>
              </a:ext>
            </a:extLst>
          </p:cNvPr>
          <p:cNvCxnSpPr>
            <a:cxnSpLocks/>
          </p:cNvCxnSpPr>
          <p:nvPr/>
        </p:nvCxnSpPr>
        <p:spPr>
          <a:xfrm flipV="1">
            <a:off x="2914650" y="3582714"/>
            <a:ext cx="1123950" cy="241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C43D3C8-E3E6-2BA6-EA3E-1863F48F36D2}"/>
              </a:ext>
            </a:extLst>
          </p:cNvPr>
          <p:cNvSpPr txBox="1"/>
          <p:nvPr/>
        </p:nvSpPr>
        <p:spPr>
          <a:xfrm>
            <a:off x="4239986" y="2715309"/>
            <a:ext cx="129540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Subordinasi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F76FB5-9F03-E09A-53B0-798F664FBB6A}"/>
              </a:ext>
            </a:extLst>
          </p:cNvPr>
          <p:cNvSpPr txBox="1"/>
          <p:nvPr/>
        </p:nvSpPr>
        <p:spPr>
          <a:xfrm>
            <a:off x="4264478" y="3364239"/>
            <a:ext cx="183152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Sterotipe</a:t>
            </a:r>
            <a:r>
              <a:rPr lang="en-US" dirty="0"/>
              <a:t> Gender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1A0E0D-D9E5-C484-0D81-2FA9FFF98FF7}"/>
              </a:ext>
            </a:extLst>
          </p:cNvPr>
          <p:cNvSpPr txBox="1"/>
          <p:nvPr/>
        </p:nvSpPr>
        <p:spPr>
          <a:xfrm>
            <a:off x="4267200" y="3989939"/>
            <a:ext cx="129540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Kekerasan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9555266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1043155" y="1264707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b="1" dirty="0" err="1"/>
              <a:t>Subordinasi</a:t>
            </a:r>
            <a:r>
              <a:rPr lang="en-US" b="1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A504E6-4E05-D7D5-5CA6-F93E1BC43095}"/>
              </a:ext>
            </a:extLst>
          </p:cNvPr>
          <p:cNvSpPr txBox="1"/>
          <p:nvPr/>
        </p:nvSpPr>
        <p:spPr>
          <a:xfrm>
            <a:off x="990599" y="1666029"/>
            <a:ext cx="4876795" cy="23083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b="0" i="0" dirty="0" err="1">
                <a:solidFill>
                  <a:srgbClr val="202124"/>
                </a:solidFill>
                <a:effectLst/>
              </a:rPr>
              <a:t>Adanya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pembedaan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perlakuan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terhadap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identitas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sosial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tertentu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atau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menilai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bahwa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salah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satu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gender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lebih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rendah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dari</a:t>
            </a:r>
            <a:r>
              <a:rPr lang="en-US" b="0" i="0" dirty="0">
                <a:solidFill>
                  <a:srgbClr val="202124"/>
                </a:solidFill>
                <a:effectLst/>
              </a:rPr>
              <a:t> gender lain. </a:t>
            </a:r>
            <a:r>
              <a:rPr lang="en-US" b="0" i="0" dirty="0" err="1">
                <a:solidFill>
                  <a:srgbClr val="202124"/>
                </a:solidFill>
                <a:effectLst/>
              </a:rPr>
              <a:t>Contohnya</a:t>
            </a:r>
            <a:r>
              <a:rPr lang="en-US" b="0" i="0" dirty="0">
                <a:solidFill>
                  <a:srgbClr val="202124"/>
                </a:solidFill>
                <a:effectLst/>
              </a:rPr>
              <a:t>: P</a:t>
            </a:r>
            <a:r>
              <a:rPr lang="en-US" dirty="0"/>
              <a:t>erempuan </a:t>
            </a:r>
            <a:r>
              <a:rPr lang="en-US" dirty="0" err="1"/>
              <a:t>dianggap</a:t>
            </a:r>
            <a:r>
              <a:rPr lang="en-US" dirty="0"/>
              <a:t> </a:t>
            </a:r>
            <a:r>
              <a:rPr lang="en-US" dirty="0" err="1"/>
              <a:t>bertanggung</a:t>
            </a:r>
            <a:r>
              <a:rPr lang="en-US" dirty="0"/>
              <a:t> </a:t>
            </a:r>
            <a:r>
              <a:rPr lang="en-US" dirty="0" err="1"/>
              <a:t>jawab</a:t>
            </a:r>
            <a:r>
              <a:rPr lang="en-US" dirty="0"/>
              <a:t> dan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peran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rumah</a:t>
            </a:r>
            <a:r>
              <a:rPr lang="en-US" dirty="0"/>
              <a:t> </a:t>
            </a:r>
            <a:r>
              <a:rPr lang="en-US" dirty="0" err="1"/>
              <a:t>tangga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dan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penghargaan</a:t>
            </a:r>
            <a:r>
              <a:rPr lang="en-US" dirty="0"/>
              <a:t> yang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laki-laki</a:t>
            </a:r>
            <a:r>
              <a:rPr lang="en-US" dirty="0"/>
              <a:t> yang </a:t>
            </a:r>
            <a:r>
              <a:rPr lang="en-US" dirty="0" err="1"/>
              <a:t>dianggap</a:t>
            </a:r>
            <a:r>
              <a:rPr lang="en-US" dirty="0"/>
              <a:t> </a:t>
            </a:r>
            <a:r>
              <a:rPr lang="en-US" dirty="0" err="1"/>
              <a:t>bertanggung</a:t>
            </a:r>
            <a:r>
              <a:rPr lang="en-US" dirty="0"/>
              <a:t> </a:t>
            </a:r>
            <a:r>
              <a:rPr lang="en-US" dirty="0" err="1"/>
              <a:t>jawab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urusan</a:t>
            </a:r>
            <a:r>
              <a:rPr lang="en-US" dirty="0"/>
              <a:t> </a:t>
            </a:r>
            <a:r>
              <a:rPr lang="en-US" dirty="0" err="1"/>
              <a:t>publik</a:t>
            </a:r>
            <a:r>
              <a:rPr lang="en-US" dirty="0"/>
              <a:t>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A4D37B8-A9F0-F296-D2CF-FFFDB41A490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7407" r="337"/>
          <a:stretch/>
        </p:blipFill>
        <p:spPr>
          <a:xfrm>
            <a:off x="6072355" y="1715060"/>
            <a:ext cx="2843045" cy="2193949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F488772-8CD2-46A5-7B15-664F87BB80FF}"/>
              </a:ext>
            </a:extLst>
          </p:cNvPr>
          <p:cNvCxnSpPr>
            <a:cxnSpLocks/>
          </p:cNvCxnSpPr>
          <p:nvPr/>
        </p:nvCxnSpPr>
        <p:spPr>
          <a:xfrm>
            <a:off x="3393621" y="3940864"/>
            <a:ext cx="0" cy="31485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78474E-CAE2-A4F2-62C8-CEEC24E0591A}"/>
              </a:ext>
            </a:extLst>
          </p:cNvPr>
          <p:cNvCxnSpPr>
            <a:cxnSpLocks/>
          </p:cNvCxnSpPr>
          <p:nvPr/>
        </p:nvCxnSpPr>
        <p:spPr>
          <a:xfrm flipV="1">
            <a:off x="3390900" y="4255718"/>
            <a:ext cx="4083927" cy="396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8721301-A24B-BFE0-BB05-B3CCA9D2C946}"/>
              </a:ext>
            </a:extLst>
          </p:cNvPr>
          <p:cNvCxnSpPr>
            <a:cxnSpLocks/>
          </p:cNvCxnSpPr>
          <p:nvPr/>
        </p:nvCxnSpPr>
        <p:spPr>
          <a:xfrm flipV="1">
            <a:off x="7474827" y="3951447"/>
            <a:ext cx="0" cy="293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889F5C6-8F9D-AC7B-6C1B-470A1D89A2A4}"/>
              </a:ext>
            </a:extLst>
          </p:cNvPr>
          <p:cNvSpPr txBox="1"/>
          <p:nvPr/>
        </p:nvSpPr>
        <p:spPr>
          <a:xfrm>
            <a:off x="3962400" y="4300307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CONTOH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D01CE2-CE7F-B56B-995E-69900A81B8DE}"/>
              </a:ext>
            </a:extLst>
          </p:cNvPr>
          <p:cNvSpPr txBox="1"/>
          <p:nvPr/>
        </p:nvSpPr>
        <p:spPr>
          <a:xfrm>
            <a:off x="685800" y="941506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3"/>
            </a:pPr>
            <a:r>
              <a:rPr lang="en-US" b="1" dirty="0" err="1"/>
              <a:t>Ketidakadilan</a:t>
            </a:r>
            <a:r>
              <a:rPr lang="en-US" b="1" dirty="0"/>
              <a:t> Gender </a:t>
            </a:r>
          </a:p>
        </p:txBody>
      </p:sp>
    </p:spTree>
    <p:extLst>
      <p:ext uri="{BB962C8B-B14F-4D97-AF65-F5344CB8AC3E}">
        <p14:creationId xmlns:p14="http://schemas.microsoft.com/office/powerpoint/2010/main" val="1710937025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957943" y="1259326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en-US" b="1" dirty="0" err="1"/>
              <a:t>Stereotip</a:t>
            </a:r>
            <a:r>
              <a:rPr lang="en-US" b="1" dirty="0"/>
              <a:t> Gender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5511AC-F583-EA27-5F8D-2537A9859CFA}"/>
              </a:ext>
            </a:extLst>
          </p:cNvPr>
          <p:cNvSpPr txBox="1"/>
          <p:nvPr/>
        </p:nvSpPr>
        <p:spPr>
          <a:xfrm>
            <a:off x="990600" y="1628658"/>
            <a:ext cx="6890657" cy="1754326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solidFill>
                  <a:schemeClr val="bg1"/>
                </a:solidFill>
              </a:rPr>
              <a:t>Adanya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pemberian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citra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baku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seperti</a:t>
            </a:r>
            <a:r>
              <a:rPr lang="en-US" dirty="0">
                <a:solidFill>
                  <a:schemeClr val="bg1"/>
                </a:solidFill>
              </a:rPr>
              <a:t> label/cap yang </a:t>
            </a:r>
            <a:r>
              <a:rPr lang="en-US" dirty="0" err="1">
                <a:solidFill>
                  <a:schemeClr val="bg1"/>
                </a:solidFill>
              </a:rPr>
              <a:t>ditimpakan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kepada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laki-laki</a:t>
            </a:r>
            <a:r>
              <a:rPr lang="en-US" dirty="0">
                <a:solidFill>
                  <a:schemeClr val="bg1"/>
                </a:solidFill>
              </a:rPr>
              <a:t> dan </a:t>
            </a:r>
            <a:r>
              <a:rPr lang="en-US" dirty="0" err="1">
                <a:solidFill>
                  <a:schemeClr val="bg1"/>
                </a:solidFill>
              </a:rPr>
              <a:t>perempuan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sehingga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tampak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relasi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kekuasaan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tidak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seimbang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tujuan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menaklukkan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menguasai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Contohnya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perempuan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dianggap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cengeng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tidak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rasional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emosional</a:t>
            </a:r>
            <a:r>
              <a:rPr lang="en-US" dirty="0">
                <a:solidFill>
                  <a:schemeClr val="bg1"/>
                </a:solidFill>
              </a:rPr>
              <a:t>, dan </a:t>
            </a:r>
            <a:r>
              <a:rPr lang="en-US" dirty="0" err="1">
                <a:solidFill>
                  <a:schemeClr val="bg1"/>
                </a:solidFill>
              </a:rPr>
              <a:t>tidak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bisa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mengambil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keputusan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penting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sedangkan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laki-laki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dianggap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kuat</a:t>
            </a:r>
            <a:r>
              <a:rPr lang="en-US" dirty="0">
                <a:solidFill>
                  <a:schemeClr val="bg1"/>
                </a:solidFill>
              </a:rPr>
              <a:t> dan </a:t>
            </a:r>
            <a:r>
              <a:rPr lang="en-US" dirty="0" err="1">
                <a:solidFill>
                  <a:schemeClr val="bg1"/>
                </a:solidFill>
              </a:rPr>
              <a:t>penopang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utama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ekonomi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keluarga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00D6E90-B64C-177D-2380-740737E358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06" t="8112" r="1106" b="2194"/>
          <a:stretch/>
        </p:blipFill>
        <p:spPr>
          <a:xfrm>
            <a:off x="1714500" y="3474052"/>
            <a:ext cx="5676900" cy="119938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5D23878-0553-2F51-0FF1-20EA8B29ACFE}"/>
              </a:ext>
            </a:extLst>
          </p:cNvPr>
          <p:cNvSpPr txBox="1"/>
          <p:nvPr/>
        </p:nvSpPr>
        <p:spPr>
          <a:xfrm>
            <a:off x="609600" y="939021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3"/>
            </a:pPr>
            <a:r>
              <a:rPr lang="en-US" b="1" dirty="0" err="1"/>
              <a:t>Ketidakadilan</a:t>
            </a:r>
            <a:r>
              <a:rPr lang="en-US" b="1" dirty="0"/>
              <a:t> Gender </a:t>
            </a:r>
          </a:p>
        </p:txBody>
      </p:sp>
    </p:spTree>
    <p:extLst>
      <p:ext uri="{BB962C8B-B14F-4D97-AF65-F5344CB8AC3E}">
        <p14:creationId xmlns:p14="http://schemas.microsoft.com/office/powerpoint/2010/main" val="3763065583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961056" y="1305155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3"/>
            </a:pPr>
            <a:r>
              <a:rPr lang="en-US" b="1" dirty="0" err="1"/>
              <a:t>Kekerasan</a:t>
            </a:r>
            <a:r>
              <a:rPr lang="en-US" b="1" dirty="0"/>
              <a:t> </a:t>
            </a:r>
            <a:r>
              <a:rPr lang="en-US" b="1" i="1" dirty="0"/>
              <a:t>(Violence)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A504E6-4E05-D7D5-5CA6-F93E1BC43095}"/>
              </a:ext>
            </a:extLst>
          </p:cNvPr>
          <p:cNvSpPr txBox="1"/>
          <p:nvPr/>
        </p:nvSpPr>
        <p:spPr>
          <a:xfrm>
            <a:off x="1066800" y="1762047"/>
            <a:ext cx="6857999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Tindak</a:t>
            </a:r>
            <a:r>
              <a:rPr lang="en-US" dirty="0"/>
              <a:t> </a:t>
            </a:r>
            <a:r>
              <a:rPr lang="en-US" dirty="0" err="1"/>
              <a:t>kekerasan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fisik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nonfisik</a:t>
            </a:r>
            <a:r>
              <a:rPr lang="en-US" dirty="0"/>
              <a:t>, yang </a:t>
            </a:r>
            <a:r>
              <a:rPr lang="en-US" dirty="0" err="1"/>
              <a:t>dilakukan</a:t>
            </a:r>
            <a:r>
              <a:rPr lang="en-US" dirty="0"/>
              <a:t> oleh salah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kelamin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institusi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, </a:t>
            </a:r>
            <a:r>
              <a:rPr lang="en-US" dirty="0" err="1"/>
              <a:t>masyarakat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negara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kelamin</a:t>
            </a:r>
            <a:r>
              <a:rPr lang="en-US" dirty="0"/>
              <a:t> yang lain.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C3A665-16D1-14B6-BC06-03CEA65113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1600" y="2766498"/>
            <a:ext cx="2438400" cy="17907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D7D7BA-802B-7404-1422-D8385867DCD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-4086"/>
          <a:stretch/>
        </p:blipFill>
        <p:spPr>
          <a:xfrm>
            <a:off x="4330576" y="2766498"/>
            <a:ext cx="3243160" cy="190987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7A904F2-3466-5B10-E1A6-18E22F341F78}"/>
              </a:ext>
            </a:extLst>
          </p:cNvPr>
          <p:cNvSpPr txBox="1"/>
          <p:nvPr/>
        </p:nvSpPr>
        <p:spPr>
          <a:xfrm>
            <a:off x="609600" y="988745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3"/>
            </a:pPr>
            <a:r>
              <a:rPr lang="en-US" b="1" dirty="0" err="1"/>
              <a:t>Ketidakadilan</a:t>
            </a:r>
            <a:r>
              <a:rPr lang="en-US" b="1" dirty="0"/>
              <a:t> Gender </a:t>
            </a:r>
          </a:p>
        </p:txBody>
      </p:sp>
    </p:spTree>
    <p:extLst>
      <p:ext uri="{BB962C8B-B14F-4D97-AF65-F5344CB8AC3E}">
        <p14:creationId xmlns:p14="http://schemas.microsoft.com/office/powerpoint/2010/main" val="2770836618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609600" y="1016496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4"/>
            </a:pPr>
            <a:r>
              <a:rPr lang="en-US" b="1" dirty="0" err="1"/>
              <a:t>Kenakalan</a:t>
            </a:r>
            <a:r>
              <a:rPr lang="en-US" b="1" dirty="0"/>
              <a:t> </a:t>
            </a:r>
            <a:r>
              <a:rPr lang="en-US" b="1" dirty="0" err="1"/>
              <a:t>Remaja</a:t>
            </a:r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914F69-7797-E0B1-A5FB-256A9A966D31}"/>
              </a:ext>
            </a:extLst>
          </p:cNvPr>
          <p:cNvSpPr txBox="1"/>
          <p:nvPr/>
        </p:nvSpPr>
        <p:spPr>
          <a:xfrm>
            <a:off x="1066800" y="1405493"/>
            <a:ext cx="6934200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Kenakalan</a:t>
            </a:r>
            <a:r>
              <a:rPr lang="en-US" dirty="0"/>
              <a:t> </a:t>
            </a:r>
            <a:r>
              <a:rPr lang="en-US" dirty="0" err="1"/>
              <a:t>remaja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perbuatan</a:t>
            </a:r>
            <a:r>
              <a:rPr lang="en-US" dirty="0"/>
              <a:t> yang </a:t>
            </a:r>
            <a:r>
              <a:rPr lang="en-US" dirty="0" err="1"/>
              <a:t>melanggar</a:t>
            </a:r>
            <a:r>
              <a:rPr lang="en-US" dirty="0"/>
              <a:t> </a:t>
            </a:r>
            <a:r>
              <a:rPr lang="en-US" dirty="0" err="1"/>
              <a:t>norma</a:t>
            </a:r>
            <a:r>
              <a:rPr lang="en-US" dirty="0"/>
              <a:t>, </a:t>
            </a:r>
            <a:r>
              <a:rPr lang="en-US" dirty="0" err="1"/>
              <a:t>aturan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yang </a:t>
            </a:r>
            <a:r>
              <a:rPr lang="en-US" dirty="0" err="1"/>
              <a:t>dilakukan</a:t>
            </a:r>
            <a:r>
              <a:rPr lang="en-US" dirty="0"/>
              <a:t> pada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remaja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transisi</a:t>
            </a:r>
            <a:r>
              <a:rPr lang="en-US" dirty="0"/>
              <a:t> masa </a:t>
            </a:r>
            <a:r>
              <a:rPr lang="en-US" dirty="0" err="1"/>
              <a:t>anak-anak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dewasa</a:t>
            </a:r>
            <a:r>
              <a:rPr lang="en-US" dirty="0"/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F1F96E-9B68-AA7B-BFA1-639AFC31DAFC}"/>
              </a:ext>
            </a:extLst>
          </p:cNvPr>
          <p:cNvSpPr txBox="1"/>
          <p:nvPr/>
        </p:nvSpPr>
        <p:spPr>
          <a:xfrm>
            <a:off x="2743200" y="2458497"/>
            <a:ext cx="3835854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</a:rPr>
              <a:t>Bentuk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Kenakalan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Remaja</a:t>
            </a:r>
            <a:r>
              <a:rPr lang="en-US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3979D8-1673-577E-9305-6A956EB8979D}"/>
              </a:ext>
            </a:extLst>
          </p:cNvPr>
          <p:cNvSpPr txBox="1"/>
          <p:nvPr/>
        </p:nvSpPr>
        <p:spPr>
          <a:xfrm>
            <a:off x="4094389" y="3555037"/>
            <a:ext cx="126002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Vandalisme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CA645CD-8EBC-367A-2752-B4007D5D66B8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905000" y="2827829"/>
            <a:ext cx="2756127" cy="658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F6D8448-EB0E-FBA1-7AAF-16F2159BC28C}"/>
              </a:ext>
            </a:extLst>
          </p:cNvPr>
          <p:cNvCxnSpPr>
            <a:stCxn id="6" idx="2"/>
          </p:cNvCxnSpPr>
          <p:nvPr/>
        </p:nvCxnSpPr>
        <p:spPr>
          <a:xfrm>
            <a:off x="4661127" y="2827829"/>
            <a:ext cx="0" cy="733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FB238CF-5C42-67B2-8BB4-23606CDCEF3C}"/>
              </a:ext>
            </a:extLst>
          </p:cNvPr>
          <p:cNvCxnSpPr>
            <a:stCxn id="6" idx="2"/>
          </p:cNvCxnSpPr>
          <p:nvPr/>
        </p:nvCxnSpPr>
        <p:spPr>
          <a:xfrm>
            <a:off x="4661127" y="2827829"/>
            <a:ext cx="2577873" cy="658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23B0D34-D557-9DE4-8F1B-36A21BA13F39}"/>
              </a:ext>
            </a:extLst>
          </p:cNvPr>
          <p:cNvSpPr txBox="1"/>
          <p:nvPr/>
        </p:nvSpPr>
        <p:spPr>
          <a:xfrm>
            <a:off x="6188529" y="3555037"/>
            <a:ext cx="226695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Tawuran</a:t>
            </a:r>
            <a:r>
              <a:rPr lang="en-US" dirty="0"/>
              <a:t> </a:t>
            </a:r>
            <a:r>
              <a:rPr lang="en-US" dirty="0" err="1"/>
              <a:t>Antarpelajar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64ABB92-B60F-7BD9-FD59-6AA8EC6036D6}"/>
              </a:ext>
            </a:extLst>
          </p:cNvPr>
          <p:cNvSpPr txBox="1"/>
          <p:nvPr/>
        </p:nvSpPr>
        <p:spPr>
          <a:xfrm>
            <a:off x="689544" y="3555037"/>
            <a:ext cx="2627538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Penyalahgunaan</a:t>
            </a:r>
            <a:r>
              <a:rPr lang="en-US" dirty="0"/>
              <a:t> </a:t>
            </a:r>
            <a:r>
              <a:rPr lang="en-US" dirty="0" err="1"/>
              <a:t>Narkoba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150370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960663" y="1304869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b="1" dirty="0" err="1"/>
              <a:t>Penyalahgunaan</a:t>
            </a:r>
            <a:r>
              <a:rPr lang="en-US" b="1" dirty="0"/>
              <a:t> </a:t>
            </a:r>
            <a:r>
              <a:rPr lang="en-US" b="1" dirty="0" err="1"/>
              <a:t>narkoba</a:t>
            </a:r>
            <a:r>
              <a:rPr lang="en-US" b="1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A504E6-4E05-D7D5-5CA6-F93E1BC43095}"/>
              </a:ext>
            </a:extLst>
          </p:cNvPr>
          <p:cNvSpPr txBox="1"/>
          <p:nvPr/>
        </p:nvSpPr>
        <p:spPr>
          <a:xfrm>
            <a:off x="990598" y="1776480"/>
            <a:ext cx="7649937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Penyalahgunaan</a:t>
            </a:r>
            <a:r>
              <a:rPr lang="en-US" dirty="0"/>
              <a:t> </a:t>
            </a:r>
            <a:r>
              <a:rPr lang="en-US" dirty="0" err="1"/>
              <a:t>narkoba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menimbulkan</a:t>
            </a:r>
            <a:r>
              <a:rPr lang="en-US" dirty="0"/>
              <a:t> </a:t>
            </a:r>
            <a:r>
              <a:rPr lang="en-US" dirty="0" err="1"/>
              <a:t>efek</a:t>
            </a:r>
            <a:r>
              <a:rPr lang="en-US" dirty="0"/>
              <a:t> </a:t>
            </a:r>
            <a:r>
              <a:rPr lang="en-US" dirty="0" err="1"/>
              <a:t>buruk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pemakainya</a:t>
            </a:r>
            <a:r>
              <a:rPr lang="en-US" dirty="0"/>
              <a:t> dan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lingkungan</a:t>
            </a:r>
            <a:r>
              <a:rPr lang="en-US" dirty="0"/>
              <a:t> di </a:t>
            </a:r>
            <a:r>
              <a:rPr lang="en-US" dirty="0" err="1"/>
              <a:t>sekitarnya</a:t>
            </a:r>
            <a:r>
              <a:rPr lang="en-US" dirty="0"/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96567B-CB87-EFD7-71AA-36D2783638F2}"/>
              </a:ext>
            </a:extLst>
          </p:cNvPr>
          <p:cNvSpPr txBox="1"/>
          <p:nvPr/>
        </p:nvSpPr>
        <p:spPr>
          <a:xfrm>
            <a:off x="609600" y="970731"/>
            <a:ext cx="4604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 startAt="4"/>
            </a:pPr>
            <a:r>
              <a:rPr lang="en-US" b="1" dirty="0" err="1"/>
              <a:t>Kenakalan</a:t>
            </a:r>
            <a:r>
              <a:rPr lang="en-US" b="1" dirty="0"/>
              <a:t> </a:t>
            </a:r>
            <a:r>
              <a:rPr lang="en-US" b="1" dirty="0" err="1"/>
              <a:t>Remaja</a:t>
            </a:r>
            <a:endParaRPr lang="en-US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7A94AB-F2CB-6697-4E97-0DA8B2EE5E06}"/>
              </a:ext>
            </a:extLst>
          </p:cNvPr>
          <p:cNvSpPr txBox="1"/>
          <p:nvPr/>
        </p:nvSpPr>
        <p:spPr>
          <a:xfrm>
            <a:off x="960662" y="2506040"/>
            <a:ext cx="764993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pemakai</a:t>
            </a:r>
            <a:r>
              <a:rPr lang="en-US" dirty="0"/>
              <a:t>, </a:t>
            </a:r>
            <a:r>
              <a:rPr lang="en-US" dirty="0" err="1"/>
              <a:t>penyalahgunaan</a:t>
            </a:r>
            <a:r>
              <a:rPr lang="en-US" dirty="0"/>
              <a:t> </a:t>
            </a:r>
            <a:r>
              <a:rPr lang="en-US" dirty="0" err="1"/>
              <a:t>narkoba</a:t>
            </a:r>
            <a:r>
              <a:rPr lang="en-US" dirty="0"/>
              <a:t> </a:t>
            </a:r>
            <a:r>
              <a:rPr lang="en-US" dirty="0" err="1"/>
              <a:t>menimbulkan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konsentrasi</a:t>
            </a:r>
            <a:r>
              <a:rPr lang="en-US" dirty="0"/>
              <a:t>, </a:t>
            </a:r>
            <a:r>
              <a:rPr lang="en-US" dirty="0" err="1"/>
              <a:t>penurunan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ingat</a:t>
            </a:r>
            <a:r>
              <a:rPr lang="en-US" dirty="0"/>
              <a:t>, dan </a:t>
            </a:r>
            <a:r>
              <a:rPr lang="en-US" dirty="0" err="1"/>
              <a:t>penyimpangan</a:t>
            </a:r>
            <a:r>
              <a:rPr lang="en-US" dirty="0"/>
              <a:t> </a:t>
            </a:r>
            <a:r>
              <a:rPr lang="en-US" dirty="0" err="1"/>
              <a:t>tingkah</a:t>
            </a:r>
            <a:r>
              <a:rPr lang="en-US" dirty="0"/>
              <a:t> </a:t>
            </a:r>
            <a:r>
              <a:rPr lang="en-US" dirty="0" err="1"/>
              <a:t>laku</a:t>
            </a:r>
            <a:r>
              <a:rPr lang="en-US" dirty="0"/>
              <a:t>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7600CC-7BE3-38DD-B0DD-F923F1362320}"/>
              </a:ext>
            </a:extLst>
          </p:cNvPr>
          <p:cNvSpPr txBox="1"/>
          <p:nvPr/>
        </p:nvSpPr>
        <p:spPr>
          <a:xfrm>
            <a:off x="960661" y="3281580"/>
            <a:ext cx="7649937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sekitar</a:t>
            </a:r>
            <a:r>
              <a:rPr lang="en-US" dirty="0"/>
              <a:t>, </a:t>
            </a:r>
            <a:r>
              <a:rPr lang="en-US" dirty="0" err="1"/>
              <a:t>penyalahgunaan</a:t>
            </a:r>
            <a:r>
              <a:rPr lang="en-US" dirty="0"/>
              <a:t> </a:t>
            </a:r>
            <a:r>
              <a:rPr lang="en-US" dirty="0" err="1"/>
              <a:t>narkoba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menimbulkan</a:t>
            </a:r>
            <a:r>
              <a:rPr lang="en-US" dirty="0"/>
              <a:t> </a:t>
            </a:r>
            <a:r>
              <a:rPr lang="en-US" dirty="0" err="1"/>
              <a:t>pertikaian</a:t>
            </a:r>
            <a:r>
              <a:rPr lang="en-US" dirty="0"/>
              <a:t> </a:t>
            </a:r>
            <a:r>
              <a:rPr lang="en-US" dirty="0" err="1"/>
              <a:t>antarwarga</a:t>
            </a:r>
            <a:r>
              <a:rPr lang="en-US" dirty="0"/>
              <a:t>, </a:t>
            </a:r>
            <a:r>
              <a:rPr lang="en-US" dirty="0" err="1"/>
              <a:t>merenggangnya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kekerabatan</a:t>
            </a:r>
            <a:r>
              <a:rPr lang="en-US" dirty="0"/>
              <a:t>, dan </a:t>
            </a:r>
            <a:r>
              <a:rPr lang="en-US" dirty="0" err="1"/>
              <a:t>penyakit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lainnya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8629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300585" y="1194465"/>
            <a:ext cx="4542830" cy="3359543"/>
            <a:chOff x="0" y="1413510"/>
            <a:chExt cx="4542830" cy="3359543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299400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err="1"/>
                <a:t>Mengidentifikasi</a:t>
              </a:r>
              <a:r>
                <a:rPr lang="en-US" sz="1400" dirty="0"/>
                <a:t> </a:t>
              </a:r>
              <a:r>
                <a:rPr lang="en-US" sz="1400" dirty="0" err="1"/>
                <a:t>hubungan</a:t>
              </a:r>
              <a:r>
                <a:rPr lang="en-US" sz="1400" dirty="0"/>
                <a:t> </a:t>
              </a:r>
              <a:r>
                <a:rPr lang="en-US" sz="1400" dirty="0" err="1"/>
                <a:t>antara</a:t>
              </a:r>
              <a:r>
                <a:rPr lang="en-US" sz="1400" dirty="0"/>
                <a:t> </a:t>
              </a:r>
              <a:r>
                <a:rPr lang="en-US" sz="1400" dirty="0" err="1"/>
                <a:t>kondisi</a:t>
              </a:r>
              <a:r>
                <a:rPr lang="en-US" sz="1400" dirty="0"/>
                <a:t> </a:t>
              </a:r>
              <a:r>
                <a:rPr lang="en-US" sz="1400" dirty="0" err="1"/>
                <a:t>geografis</a:t>
              </a:r>
              <a:r>
                <a:rPr lang="en-US" sz="1400" dirty="0"/>
                <a:t> dan </a:t>
              </a:r>
              <a:r>
                <a:rPr lang="en-US" sz="1400" dirty="0" err="1"/>
                <a:t>keberagaman</a:t>
              </a:r>
              <a:r>
                <a:rPr lang="en-US" sz="1400" dirty="0"/>
                <a:t> </a:t>
              </a:r>
              <a:r>
                <a:rPr lang="en-US" sz="1400" dirty="0" err="1"/>
                <a:t>sosial</a:t>
              </a:r>
              <a:r>
                <a:rPr lang="en-US" sz="1400" dirty="0"/>
                <a:t> </a:t>
              </a:r>
              <a:r>
                <a:rPr lang="en-US" sz="1400" dirty="0" err="1"/>
                <a:t>budaya</a:t>
              </a:r>
              <a:r>
                <a:rPr lang="en-US" sz="1400" dirty="0"/>
                <a:t> di </a:t>
              </a:r>
              <a:r>
                <a:rPr lang="en-US" sz="1400" dirty="0" err="1"/>
                <a:t>masyarakat</a:t>
              </a:r>
              <a:r>
                <a:rPr lang="en-US" sz="1400" dirty="0"/>
                <a:t>. 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err="1"/>
                <a:t>Menjelaskan</a:t>
              </a:r>
              <a:r>
                <a:rPr lang="en-US" sz="1400" dirty="0"/>
                <a:t> </a:t>
              </a:r>
              <a:r>
                <a:rPr lang="en-US" sz="1400" dirty="0" err="1"/>
                <a:t>keberagaman</a:t>
              </a:r>
              <a:r>
                <a:rPr lang="en-US" sz="1400" dirty="0"/>
                <a:t> </a:t>
              </a:r>
              <a:r>
                <a:rPr lang="en-US" sz="1400" dirty="0" err="1"/>
                <a:t>sosial</a:t>
              </a:r>
              <a:r>
                <a:rPr lang="en-US" sz="1400" dirty="0"/>
                <a:t> </a:t>
              </a:r>
              <a:r>
                <a:rPr lang="en-US" sz="1400" dirty="0" err="1"/>
                <a:t>budaya</a:t>
              </a:r>
              <a:r>
                <a:rPr lang="en-US" sz="1400" dirty="0"/>
                <a:t> </a:t>
              </a:r>
              <a:r>
                <a:rPr lang="en-US" sz="1400" dirty="0" err="1"/>
                <a:t>masyarakat</a:t>
              </a:r>
              <a:r>
                <a:rPr lang="en-US" sz="1400" dirty="0"/>
                <a:t> Indonesia. 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err="1"/>
                <a:t>Menganalisis</a:t>
              </a:r>
              <a:r>
                <a:rPr lang="en-US" sz="1400" dirty="0"/>
                <a:t> </a:t>
              </a:r>
              <a:r>
                <a:rPr lang="en-US" sz="1400" dirty="0" err="1"/>
                <a:t>permasalahanpermasalahan</a:t>
              </a:r>
              <a:r>
                <a:rPr lang="en-US" sz="1400" dirty="0"/>
                <a:t> </a:t>
              </a:r>
              <a:r>
                <a:rPr lang="en-US" sz="1400" dirty="0" err="1"/>
                <a:t>sosial</a:t>
              </a:r>
              <a:r>
                <a:rPr lang="en-US" sz="1400" dirty="0"/>
                <a:t> </a:t>
              </a:r>
              <a:r>
                <a:rPr lang="en-US" sz="1400" dirty="0" err="1"/>
                <a:t>budaya</a:t>
              </a:r>
              <a:r>
                <a:rPr lang="en-US" sz="1400" dirty="0"/>
                <a:t> yang </a:t>
              </a:r>
              <a:r>
                <a:rPr lang="en-US" sz="1400" dirty="0" err="1"/>
                <a:t>ada</a:t>
              </a:r>
              <a:r>
                <a:rPr lang="en-US" sz="1400" dirty="0"/>
                <a:t> di </a:t>
              </a:r>
              <a:r>
                <a:rPr lang="en-US" sz="1400" dirty="0" err="1"/>
                <a:t>masyarakat</a:t>
              </a:r>
              <a:endParaRPr lang="id-ID" sz="1400" noProof="1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err="1"/>
                <a:t>Menjelaskan</a:t>
              </a:r>
              <a:r>
                <a:rPr lang="en-US" sz="1400" dirty="0"/>
                <a:t> </a:t>
              </a:r>
              <a:r>
                <a:rPr lang="en-US" sz="1400" dirty="0" err="1"/>
                <a:t>cara</a:t>
              </a:r>
              <a:r>
                <a:rPr lang="en-US" sz="1400" dirty="0"/>
                <a:t> </a:t>
              </a:r>
              <a:r>
                <a:rPr lang="en-US" sz="1400" dirty="0" err="1"/>
                <a:t>pemberdayaan</a:t>
              </a:r>
              <a:r>
                <a:rPr lang="en-US" sz="1400" dirty="0"/>
                <a:t> </a:t>
              </a:r>
              <a:r>
                <a:rPr lang="en-US" sz="1400" dirty="0" err="1"/>
                <a:t>masyarakat</a:t>
              </a:r>
              <a:r>
                <a:rPr lang="en-US" sz="1400" dirty="0"/>
                <a:t> </a:t>
              </a:r>
              <a:r>
                <a:rPr lang="en-US" sz="1400" dirty="0" err="1"/>
                <a:t>melalui</a:t>
              </a:r>
              <a:r>
                <a:rPr lang="en-US" sz="1400" dirty="0"/>
                <a:t> </a:t>
              </a:r>
              <a:r>
                <a:rPr lang="en-US" sz="1400" dirty="0" err="1"/>
                <a:t>pengelolaan</a:t>
              </a:r>
              <a:r>
                <a:rPr lang="en-US" sz="1400" dirty="0"/>
                <a:t> </a:t>
              </a:r>
              <a:r>
                <a:rPr lang="en-US" sz="1400" dirty="0" err="1"/>
                <a:t>keuangan</a:t>
              </a:r>
              <a:r>
                <a:rPr lang="en-US" sz="1400" dirty="0"/>
                <a:t> dan </a:t>
              </a:r>
              <a:r>
                <a:rPr lang="en-US" sz="1400" dirty="0" err="1"/>
                <a:t>literasi</a:t>
              </a:r>
              <a:r>
                <a:rPr lang="en-US" sz="1400" dirty="0"/>
                <a:t> </a:t>
              </a:r>
              <a:r>
                <a:rPr lang="en-US" sz="1400" dirty="0" err="1"/>
                <a:t>keuangan</a:t>
              </a:r>
              <a:r>
                <a:rPr lang="en-US" sz="1400" dirty="0"/>
                <a:t>. 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err="1"/>
                <a:t>Menguraikan</a:t>
              </a:r>
              <a:r>
                <a:rPr lang="en-US" sz="1400" dirty="0"/>
                <a:t> </a:t>
              </a:r>
              <a:r>
                <a:rPr lang="en-US" sz="1400" dirty="0" err="1"/>
                <a:t>peranan</a:t>
              </a:r>
              <a:r>
                <a:rPr lang="en-US" sz="1400" dirty="0"/>
                <a:t> </a:t>
              </a:r>
              <a:r>
                <a:rPr lang="en-US" sz="1400" dirty="0" err="1"/>
                <a:t>komunitas</a:t>
              </a:r>
              <a:r>
                <a:rPr lang="en-US" sz="1400" dirty="0"/>
                <a:t> </a:t>
              </a:r>
              <a:r>
                <a:rPr lang="en-US" sz="1400" dirty="0" err="1"/>
                <a:t>dalam</a:t>
              </a:r>
              <a:r>
                <a:rPr lang="en-US" sz="1400" dirty="0"/>
                <a:t> </a:t>
              </a:r>
              <a:r>
                <a:rPr lang="en-US" sz="1400" dirty="0" err="1"/>
                <a:t>pemberdayaan</a:t>
              </a:r>
              <a:r>
                <a:rPr lang="en-US" sz="1400" dirty="0"/>
                <a:t> </a:t>
              </a:r>
              <a:r>
                <a:rPr lang="en-US" sz="1400" dirty="0" err="1"/>
                <a:t>masyarakat</a:t>
              </a:r>
              <a:r>
                <a:rPr lang="en-US" sz="1400" dirty="0"/>
                <a:t>.</a:t>
              </a:r>
              <a:endParaRPr lang="id-ID" sz="1400" noProof="1">
                <a:latin typeface="Calibri Light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6933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rgbClr val="2EA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4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88138"/>
            <a:ext cx="6760990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Calibri" pitchFamily="34" charset="0"/>
              </a:rPr>
              <a:t>PEMBERDAYAAN MASYARAKAT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1" name="Group 20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23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24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d-ID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PENDIDIKAN PANCASILA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22" name="Picture 21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960663" y="1304869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en-US" b="1" dirty="0" err="1"/>
              <a:t>Vandalisme</a:t>
            </a:r>
            <a:r>
              <a:rPr lang="en-US" b="1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A504E6-4E05-D7D5-5CA6-F93E1BC43095}"/>
              </a:ext>
            </a:extLst>
          </p:cNvPr>
          <p:cNvSpPr txBox="1"/>
          <p:nvPr/>
        </p:nvSpPr>
        <p:spPr>
          <a:xfrm>
            <a:off x="985155" y="1665153"/>
            <a:ext cx="4501245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Perbuatan</a:t>
            </a:r>
            <a:r>
              <a:rPr lang="en-US" dirty="0"/>
              <a:t> yang </a:t>
            </a:r>
            <a:r>
              <a:rPr lang="en-US" dirty="0" err="1"/>
              <a:t>bertentangan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etika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merusak</a:t>
            </a:r>
            <a:r>
              <a:rPr lang="en-US" dirty="0"/>
              <a:t> dan </a:t>
            </a:r>
            <a:r>
              <a:rPr lang="en-US" dirty="0" err="1"/>
              <a:t>menghancurkan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seni</a:t>
            </a:r>
            <a:r>
              <a:rPr lang="en-US" dirty="0"/>
              <a:t> dan </a:t>
            </a:r>
            <a:r>
              <a:rPr lang="en-US" dirty="0" err="1"/>
              <a:t>barang</a:t>
            </a:r>
            <a:r>
              <a:rPr lang="en-US" dirty="0"/>
              <a:t> </a:t>
            </a:r>
            <a:r>
              <a:rPr lang="en-US" dirty="0" err="1"/>
              <a:t>berharga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mengganggu</a:t>
            </a:r>
            <a:r>
              <a:rPr lang="en-US" dirty="0"/>
              <a:t> </a:t>
            </a:r>
            <a:r>
              <a:rPr lang="en-US" dirty="0" err="1"/>
              <a:t>keserasian</a:t>
            </a:r>
            <a:r>
              <a:rPr lang="en-US" dirty="0"/>
              <a:t>, </a:t>
            </a:r>
            <a:r>
              <a:rPr lang="en-US" dirty="0" err="1"/>
              <a:t>keaslian</a:t>
            </a:r>
            <a:r>
              <a:rPr lang="en-US" dirty="0"/>
              <a:t> dan </a:t>
            </a:r>
            <a:r>
              <a:rPr lang="en-US" dirty="0" err="1"/>
              <a:t>keutuhan</a:t>
            </a:r>
            <a:r>
              <a:rPr lang="en-US" dirty="0"/>
              <a:t> </a:t>
            </a:r>
            <a:r>
              <a:rPr lang="en-US" dirty="0" err="1"/>
              <a:t>lingkungan</a:t>
            </a:r>
            <a:r>
              <a:rPr lang="en-US" dirty="0"/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96567B-CB87-EFD7-71AA-36D2783638F2}"/>
              </a:ext>
            </a:extLst>
          </p:cNvPr>
          <p:cNvSpPr txBox="1"/>
          <p:nvPr/>
        </p:nvSpPr>
        <p:spPr>
          <a:xfrm>
            <a:off x="609600" y="970731"/>
            <a:ext cx="4604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 startAt="4"/>
            </a:pPr>
            <a:r>
              <a:rPr lang="en-US" b="1" dirty="0" err="1"/>
              <a:t>Kenakalan</a:t>
            </a:r>
            <a:r>
              <a:rPr lang="en-US" b="1" dirty="0"/>
              <a:t> </a:t>
            </a:r>
            <a:r>
              <a:rPr lang="en-US" b="1" dirty="0" err="1"/>
              <a:t>Remaja</a:t>
            </a:r>
            <a:endParaRPr lang="en-US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7A94AB-F2CB-6697-4E97-0DA8B2EE5E06}"/>
              </a:ext>
            </a:extLst>
          </p:cNvPr>
          <p:cNvSpPr txBox="1"/>
          <p:nvPr/>
        </p:nvSpPr>
        <p:spPr>
          <a:xfrm>
            <a:off x="985154" y="3220636"/>
            <a:ext cx="4501245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Bentuk-bentuk</a:t>
            </a:r>
            <a:r>
              <a:rPr lang="en-US" dirty="0"/>
              <a:t> </a:t>
            </a:r>
            <a:r>
              <a:rPr lang="en-US" dirty="0" err="1"/>
              <a:t>tindakan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aksi</a:t>
            </a:r>
            <a:r>
              <a:rPr lang="en-US" dirty="0"/>
              <a:t> </a:t>
            </a:r>
            <a:r>
              <a:rPr lang="en-US" dirty="0" err="1"/>
              <a:t>coretcoret</a:t>
            </a:r>
            <a:r>
              <a:rPr lang="en-US" dirty="0"/>
              <a:t>, </a:t>
            </a:r>
            <a:r>
              <a:rPr lang="en-US" dirty="0" err="1"/>
              <a:t>aksi</a:t>
            </a:r>
            <a:r>
              <a:rPr lang="en-US" dirty="0"/>
              <a:t> </a:t>
            </a:r>
            <a:r>
              <a:rPr lang="en-US" dirty="0" err="1"/>
              <a:t>memotong</a:t>
            </a:r>
            <a:r>
              <a:rPr lang="en-US" dirty="0"/>
              <a:t>, </a:t>
            </a:r>
            <a:r>
              <a:rPr lang="en-US" dirty="0" err="1"/>
              <a:t>aksi</a:t>
            </a:r>
            <a:r>
              <a:rPr lang="en-US" dirty="0"/>
              <a:t> </a:t>
            </a:r>
            <a:r>
              <a:rPr lang="en-US" dirty="0" err="1"/>
              <a:t>mengambil</a:t>
            </a:r>
            <a:r>
              <a:rPr lang="en-US" dirty="0"/>
              <a:t>, dan </a:t>
            </a:r>
            <a:r>
              <a:rPr lang="en-US" dirty="0" err="1"/>
              <a:t>aksi</a:t>
            </a:r>
            <a:r>
              <a:rPr lang="en-US" dirty="0"/>
              <a:t> </a:t>
            </a:r>
            <a:r>
              <a:rPr lang="en-US" dirty="0" err="1"/>
              <a:t>merusak</a:t>
            </a:r>
            <a:r>
              <a:rPr lang="en-US" dirty="0"/>
              <a:t>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A0A2A7-0C81-94DE-AB4B-48E12E2D89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295" r="2000"/>
          <a:stretch/>
        </p:blipFill>
        <p:spPr>
          <a:xfrm>
            <a:off x="5638800" y="2929225"/>
            <a:ext cx="2000249" cy="1744103"/>
          </a:xfrm>
          <a:prstGeom prst="rect">
            <a:avLst/>
          </a:prstGeom>
          <a:solidFill>
            <a:schemeClr val="accent4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D033E8-8359-EC84-8848-8CC83DF3D75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52" t="10859" r="2779"/>
          <a:stretch/>
        </p:blipFill>
        <p:spPr>
          <a:xfrm>
            <a:off x="6838951" y="1144830"/>
            <a:ext cx="2133601" cy="162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100248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276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Permasalahan</a:t>
            </a:r>
            <a:r>
              <a:rPr lang="en-US" b="1" dirty="0"/>
              <a:t> </a:t>
            </a:r>
            <a:r>
              <a:rPr lang="en-US" b="1" dirty="0" err="1"/>
              <a:t>Sosial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1C9570-C35A-7923-65B6-07F35E032307}"/>
              </a:ext>
            </a:extLst>
          </p:cNvPr>
          <p:cNvSpPr txBox="1"/>
          <p:nvPr/>
        </p:nvSpPr>
        <p:spPr>
          <a:xfrm>
            <a:off x="960663" y="1304869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3"/>
            </a:pPr>
            <a:r>
              <a:rPr lang="en-US" b="1" dirty="0" err="1"/>
              <a:t>Tawuran</a:t>
            </a:r>
            <a:r>
              <a:rPr lang="en-US" b="1" dirty="0"/>
              <a:t> </a:t>
            </a:r>
            <a:r>
              <a:rPr lang="en-US" b="1" dirty="0" err="1"/>
              <a:t>antarpelajar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A504E6-4E05-D7D5-5CA6-F93E1BC43095}"/>
              </a:ext>
            </a:extLst>
          </p:cNvPr>
          <p:cNvSpPr txBox="1"/>
          <p:nvPr/>
        </p:nvSpPr>
        <p:spPr>
          <a:xfrm>
            <a:off x="975630" y="1700411"/>
            <a:ext cx="764993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Kenakalan</a:t>
            </a:r>
            <a:r>
              <a:rPr lang="en-US" dirty="0"/>
              <a:t> </a:t>
            </a:r>
            <a:r>
              <a:rPr lang="en-US" dirty="0" err="1"/>
              <a:t>remaja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tindak</a:t>
            </a:r>
            <a:r>
              <a:rPr lang="en-US" dirty="0"/>
              <a:t> </a:t>
            </a:r>
            <a:r>
              <a:rPr lang="en-US" dirty="0" err="1"/>
              <a:t>kekerasan</a:t>
            </a:r>
            <a:r>
              <a:rPr lang="en-US" dirty="0"/>
              <a:t> yang </a:t>
            </a:r>
            <a:r>
              <a:rPr lang="en-US" dirty="0" err="1"/>
              <a:t>terjadi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antarsekolah</a:t>
            </a:r>
            <a:r>
              <a:rPr lang="en-US" dirty="0"/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96567B-CB87-EFD7-71AA-36D2783638F2}"/>
              </a:ext>
            </a:extLst>
          </p:cNvPr>
          <p:cNvSpPr txBox="1"/>
          <p:nvPr/>
        </p:nvSpPr>
        <p:spPr>
          <a:xfrm>
            <a:off x="609600" y="970731"/>
            <a:ext cx="4604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 startAt="4"/>
            </a:pPr>
            <a:r>
              <a:rPr lang="en-US" b="1" dirty="0" err="1"/>
              <a:t>Kenakalan</a:t>
            </a:r>
            <a:r>
              <a:rPr lang="en-US" b="1" dirty="0"/>
              <a:t> </a:t>
            </a:r>
            <a:r>
              <a:rPr lang="en-US" b="1" dirty="0" err="1"/>
              <a:t>Remaja</a:t>
            </a:r>
            <a:endParaRPr lang="en-US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7A94AB-F2CB-6697-4E97-0DA8B2EE5E06}"/>
              </a:ext>
            </a:extLst>
          </p:cNvPr>
          <p:cNvSpPr txBox="1"/>
          <p:nvPr/>
        </p:nvSpPr>
        <p:spPr>
          <a:xfrm>
            <a:off x="975630" y="2413405"/>
            <a:ext cx="7649937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implisit</a:t>
            </a:r>
            <a:r>
              <a:rPr lang="en-US" dirty="0"/>
              <a:t>, </a:t>
            </a:r>
            <a:r>
              <a:rPr lang="en-US" dirty="0" err="1"/>
              <a:t>tawuran</a:t>
            </a:r>
            <a:r>
              <a:rPr lang="en-US" dirty="0"/>
              <a:t> </a:t>
            </a:r>
            <a:r>
              <a:rPr lang="en-US" dirty="0" err="1"/>
              <a:t>antarpelajar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kurangnya</a:t>
            </a:r>
            <a:r>
              <a:rPr lang="en-US" dirty="0"/>
              <a:t> </a:t>
            </a:r>
            <a:r>
              <a:rPr lang="en-US" dirty="0" err="1"/>
              <a:t>penghargaan</a:t>
            </a:r>
            <a:r>
              <a:rPr lang="en-US" dirty="0"/>
              <a:t> </a:t>
            </a:r>
            <a:r>
              <a:rPr lang="en-US" dirty="0" err="1"/>
              <a:t>pelajar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toleransi</a:t>
            </a:r>
            <a:r>
              <a:rPr lang="en-US" dirty="0"/>
              <a:t>, </a:t>
            </a:r>
            <a:r>
              <a:rPr lang="en-US" dirty="0" err="1"/>
              <a:t>perdamaian</a:t>
            </a:r>
            <a:r>
              <a:rPr lang="en-US" dirty="0"/>
              <a:t>, dan </a:t>
            </a:r>
            <a:r>
              <a:rPr lang="en-US" dirty="0" err="1"/>
              <a:t>penghormatan</a:t>
            </a:r>
            <a:r>
              <a:rPr lang="en-US" dirty="0"/>
              <a:t> pada </a:t>
            </a:r>
            <a:r>
              <a:rPr lang="en-US" dirty="0" err="1"/>
              <a:t>nilai-nilai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orang lain. </a:t>
            </a:r>
            <a:r>
              <a:rPr lang="en-US" dirty="0" err="1"/>
              <a:t>Tawuran</a:t>
            </a:r>
            <a:r>
              <a:rPr lang="en-US" dirty="0"/>
              <a:t> </a:t>
            </a:r>
            <a:r>
              <a:rPr lang="en-US" dirty="0" err="1"/>
              <a:t>antarpelajar</a:t>
            </a:r>
            <a:r>
              <a:rPr lang="en-US" dirty="0"/>
              <a:t> </a:t>
            </a:r>
            <a:r>
              <a:rPr lang="en-US" dirty="0" err="1"/>
              <a:t>bertentangan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dan </a:t>
            </a:r>
            <a:r>
              <a:rPr lang="en-US" dirty="0" err="1"/>
              <a:t>norma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yang </a:t>
            </a:r>
            <a:r>
              <a:rPr lang="en-US" dirty="0" err="1"/>
              <a:t>berlaku</a:t>
            </a:r>
            <a:r>
              <a:rPr lang="en-US" dirty="0"/>
              <a:t> di </a:t>
            </a:r>
            <a:r>
              <a:rPr lang="en-US" dirty="0" err="1"/>
              <a:t>masyarakat</a:t>
            </a:r>
            <a:r>
              <a:rPr lang="en-US" dirty="0"/>
              <a:t>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7600CC-7BE3-38DD-B0DD-F923F1362320}"/>
              </a:ext>
            </a:extLst>
          </p:cNvPr>
          <p:cNvSpPr txBox="1"/>
          <p:nvPr/>
        </p:nvSpPr>
        <p:spPr>
          <a:xfrm>
            <a:off x="960661" y="3680397"/>
            <a:ext cx="764993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Dampak</a:t>
            </a:r>
            <a:r>
              <a:rPr lang="en-US" dirty="0"/>
              <a:t>: </a:t>
            </a:r>
            <a:r>
              <a:rPr lang="en-US" dirty="0" err="1"/>
              <a:t>mengganggu</a:t>
            </a:r>
            <a:r>
              <a:rPr lang="en-US" dirty="0"/>
              <a:t> proses </a:t>
            </a:r>
            <a:r>
              <a:rPr lang="en-US" dirty="0" err="1"/>
              <a:t>belajar</a:t>
            </a:r>
            <a:r>
              <a:rPr lang="en-US" dirty="0"/>
              <a:t>, </a:t>
            </a:r>
            <a:r>
              <a:rPr lang="en-US" dirty="0" err="1"/>
              <a:t>menimbulkan</a:t>
            </a:r>
            <a:r>
              <a:rPr lang="en-US" dirty="0"/>
              <a:t> </a:t>
            </a:r>
            <a:r>
              <a:rPr lang="en-US" dirty="0" err="1"/>
              <a:t>cedera</a:t>
            </a:r>
            <a:r>
              <a:rPr lang="en-US" dirty="0"/>
              <a:t> </a:t>
            </a:r>
            <a:r>
              <a:rPr lang="en-US" dirty="0" err="1"/>
              <a:t>fisik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merusak</a:t>
            </a:r>
            <a:r>
              <a:rPr lang="en-US" dirty="0"/>
              <a:t> </a:t>
            </a:r>
            <a:r>
              <a:rPr lang="en-US" dirty="0" err="1"/>
              <a:t>fasilitas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 dan </a:t>
            </a:r>
            <a:r>
              <a:rPr lang="en-US" dirty="0" err="1"/>
              <a:t>pribadi</a:t>
            </a:r>
            <a:r>
              <a:rPr lang="en-US" dirty="0"/>
              <a:t> di </a:t>
            </a:r>
            <a:r>
              <a:rPr lang="en-US" dirty="0" err="1"/>
              <a:t>sekitar</a:t>
            </a:r>
            <a:r>
              <a:rPr lang="en-US" dirty="0"/>
              <a:t> </a:t>
            </a:r>
            <a:r>
              <a:rPr lang="en-US" dirty="0" err="1"/>
              <a:t>lokasi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13597558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Pemberdayaan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Masyarakat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2A77D46-7DFB-92A1-6EAF-6A22E5B36C67}"/>
              </a:ext>
            </a:extLst>
          </p:cNvPr>
          <p:cNvSpPr txBox="1"/>
          <p:nvPr/>
        </p:nvSpPr>
        <p:spPr>
          <a:xfrm>
            <a:off x="304800" y="666750"/>
            <a:ext cx="8458200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Pemberdayaan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proses </a:t>
            </a:r>
            <a:r>
              <a:rPr lang="en-US" dirty="0" err="1"/>
              <a:t>pembangunan</a:t>
            </a:r>
            <a:r>
              <a:rPr lang="en-US" dirty="0"/>
              <a:t> yang </a:t>
            </a:r>
            <a:r>
              <a:rPr lang="en-US" dirty="0" err="1"/>
              <a:t>bertujuan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berinisiatif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memulai</a:t>
            </a:r>
            <a:r>
              <a:rPr lang="en-US" dirty="0"/>
              <a:t> proses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memperbaiki</a:t>
            </a:r>
            <a:r>
              <a:rPr lang="en-US" dirty="0"/>
              <a:t> </a:t>
            </a:r>
            <a:r>
              <a:rPr lang="en-US" dirty="0" err="1"/>
              <a:t>situasi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. Salah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upaya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pemberdayaan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yang </a:t>
            </a:r>
            <a:r>
              <a:rPr lang="en-US" dirty="0" err="1"/>
              <a:t>baik</a:t>
            </a:r>
            <a:r>
              <a:rPr lang="en-US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86713A-3B63-3D0C-B7B8-41F8BE94DB21}"/>
              </a:ext>
            </a:extLst>
          </p:cNvPr>
          <p:cNvSpPr txBox="1"/>
          <p:nvPr/>
        </p:nvSpPr>
        <p:spPr>
          <a:xfrm>
            <a:off x="304800" y="1963408"/>
            <a:ext cx="1524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/>
              <a:t>Uang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DDD61F-EC8A-D2A6-CDD5-7FFA769E28A8}"/>
              </a:ext>
            </a:extLst>
          </p:cNvPr>
          <p:cNvSpPr txBox="1"/>
          <p:nvPr/>
        </p:nvSpPr>
        <p:spPr>
          <a:xfrm>
            <a:off x="609600" y="2417499"/>
            <a:ext cx="8077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, uang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peran</a:t>
            </a:r>
            <a:r>
              <a:rPr lang="en-US" dirty="0"/>
              <a:t> yang sangat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tukar</a:t>
            </a:r>
            <a:r>
              <a:rPr lang="en-US" dirty="0"/>
              <a:t>.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memperoleh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barang</a:t>
            </a:r>
            <a:r>
              <a:rPr lang="en-US" dirty="0"/>
              <a:t> dan </a:t>
            </a:r>
            <a:r>
              <a:rPr lang="en-US" dirty="0" err="1"/>
              <a:t>jasa</a:t>
            </a:r>
            <a:r>
              <a:rPr lang="en-US" dirty="0"/>
              <a:t> yang </a:t>
            </a:r>
            <a:r>
              <a:rPr lang="en-US" dirty="0" err="1"/>
              <a:t>diinginkan</a:t>
            </a:r>
            <a:r>
              <a:rPr lang="en-US" dirty="0"/>
              <a:t>, </a:t>
            </a:r>
            <a:r>
              <a:rPr lang="en-US" dirty="0" err="1"/>
              <a:t>konsumen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menyerahkan</a:t>
            </a:r>
            <a:r>
              <a:rPr lang="en-US" dirty="0"/>
              <a:t> </a:t>
            </a:r>
            <a:r>
              <a:rPr lang="en-US" dirty="0" err="1"/>
              <a:t>sejumlah</a:t>
            </a:r>
            <a:r>
              <a:rPr lang="en-US" dirty="0"/>
              <a:t> uang yang </a:t>
            </a:r>
            <a:r>
              <a:rPr lang="en-US" dirty="0" err="1"/>
              <a:t>disepakati</a:t>
            </a:r>
            <a:r>
              <a:rPr lang="en-US" dirty="0"/>
              <a:t> oleh </a:t>
            </a:r>
            <a:r>
              <a:rPr lang="en-US" dirty="0" err="1"/>
              <a:t>dirinya</a:t>
            </a:r>
            <a:r>
              <a:rPr lang="en-US" dirty="0"/>
              <a:t> dan </a:t>
            </a:r>
            <a:r>
              <a:rPr lang="en-US" dirty="0" err="1"/>
              <a:t>produsen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B5216A-2B03-1176-7465-557AF46166A9}"/>
              </a:ext>
            </a:extLst>
          </p:cNvPr>
          <p:cNvSpPr txBox="1"/>
          <p:nvPr/>
        </p:nvSpPr>
        <p:spPr>
          <a:xfrm>
            <a:off x="685800" y="3532986"/>
            <a:ext cx="144780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Fungsi</a:t>
            </a:r>
            <a:r>
              <a:rPr lang="en-US" b="1" dirty="0"/>
              <a:t> Uang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E4777B-0114-D645-C4A7-32E60DBEA237}"/>
              </a:ext>
            </a:extLst>
          </p:cNvPr>
          <p:cNvCxnSpPr>
            <a:stCxn id="10" idx="3"/>
          </p:cNvCxnSpPr>
          <p:nvPr/>
        </p:nvCxnSpPr>
        <p:spPr>
          <a:xfrm>
            <a:off x="2133600" y="3717652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43A7E71-83DF-C901-17D5-2EA553AD87B1}"/>
              </a:ext>
            </a:extLst>
          </p:cNvPr>
          <p:cNvCxnSpPr>
            <a:stCxn id="10" idx="3"/>
          </p:cNvCxnSpPr>
          <p:nvPr/>
        </p:nvCxnSpPr>
        <p:spPr>
          <a:xfrm>
            <a:off x="2133600" y="3717652"/>
            <a:ext cx="457200" cy="378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B4F2A17-5C06-26D6-C86C-FCA2598F3B48}"/>
              </a:ext>
            </a:extLst>
          </p:cNvPr>
          <p:cNvSpPr txBox="1"/>
          <p:nvPr/>
        </p:nvSpPr>
        <p:spPr>
          <a:xfrm>
            <a:off x="6408964" y="356662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Uang </a:t>
            </a:r>
            <a:r>
              <a:rPr lang="en-US" dirty="0" err="1"/>
              <a:t>Giral</a:t>
            </a:r>
            <a:r>
              <a:rPr lang="en-US" dirty="0"/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E8B380-3E46-2410-8110-0395FB414E65}"/>
              </a:ext>
            </a:extLst>
          </p:cNvPr>
          <p:cNvSpPr txBox="1"/>
          <p:nvPr/>
        </p:nvSpPr>
        <p:spPr>
          <a:xfrm>
            <a:off x="2713265" y="394981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Turunan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75FEF1-DB2A-DD21-6817-480AEBBFCA38}"/>
              </a:ext>
            </a:extLst>
          </p:cNvPr>
          <p:cNvSpPr txBox="1"/>
          <p:nvPr/>
        </p:nvSpPr>
        <p:spPr>
          <a:xfrm>
            <a:off x="4495800" y="3586445"/>
            <a:ext cx="14478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Jenis</a:t>
            </a:r>
            <a:r>
              <a:rPr lang="en-US" b="1" dirty="0"/>
              <a:t> Uang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6BE18B9-F853-0720-0AD2-A65B436E0CA1}"/>
              </a:ext>
            </a:extLst>
          </p:cNvPr>
          <p:cNvCxnSpPr/>
          <p:nvPr/>
        </p:nvCxnSpPr>
        <p:spPr>
          <a:xfrm>
            <a:off x="5943600" y="3771111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D31DED4-841D-5E7B-7B21-9D6E10DEA2D5}"/>
              </a:ext>
            </a:extLst>
          </p:cNvPr>
          <p:cNvCxnSpPr/>
          <p:nvPr/>
        </p:nvCxnSpPr>
        <p:spPr>
          <a:xfrm>
            <a:off x="5943600" y="3767637"/>
            <a:ext cx="457200" cy="378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593D25B-5220-EB1F-4DF1-6468200D9B52}"/>
              </a:ext>
            </a:extLst>
          </p:cNvPr>
          <p:cNvSpPr txBox="1"/>
          <p:nvPr/>
        </p:nvSpPr>
        <p:spPr>
          <a:xfrm>
            <a:off x="6408964" y="4039264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Uang </a:t>
            </a:r>
            <a:r>
              <a:rPr lang="en-US" dirty="0" err="1"/>
              <a:t>Kartal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85654A-6188-1755-3EAF-1DEF77E7627E}"/>
              </a:ext>
            </a:extLst>
          </p:cNvPr>
          <p:cNvSpPr txBox="1"/>
          <p:nvPr/>
        </p:nvSpPr>
        <p:spPr>
          <a:xfrm>
            <a:off x="2713265" y="352154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Fungsi</a:t>
            </a:r>
            <a:r>
              <a:rPr lang="en-US" dirty="0"/>
              <a:t> Asli </a:t>
            </a:r>
          </a:p>
        </p:txBody>
      </p:sp>
    </p:spTree>
    <p:extLst>
      <p:ext uri="{BB962C8B-B14F-4D97-AF65-F5344CB8AC3E}">
        <p14:creationId xmlns:p14="http://schemas.microsoft.com/office/powerpoint/2010/main" val="2138968970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Pemberdayaan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Masyarakat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186713A-3B63-3D0C-B7B8-41F8BE94DB21}"/>
              </a:ext>
            </a:extLst>
          </p:cNvPr>
          <p:cNvSpPr txBox="1"/>
          <p:nvPr/>
        </p:nvSpPr>
        <p:spPr>
          <a:xfrm>
            <a:off x="304800" y="664338"/>
            <a:ext cx="21336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Pendapatan</a:t>
            </a: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DDD61F-EC8A-D2A6-CDD5-7FFA769E28A8}"/>
              </a:ext>
            </a:extLst>
          </p:cNvPr>
          <p:cNvSpPr txBox="1"/>
          <p:nvPr/>
        </p:nvSpPr>
        <p:spPr>
          <a:xfrm>
            <a:off x="609600" y="1190959"/>
            <a:ext cx="7848600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Pendapatan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sejumlah</a:t>
            </a:r>
            <a:r>
              <a:rPr lang="en-US" dirty="0"/>
              <a:t> uang yang </a:t>
            </a:r>
            <a:r>
              <a:rPr lang="en-US" dirty="0" err="1"/>
              <a:t>diterima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perusahaan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imbalan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yang </a:t>
            </a:r>
            <a:r>
              <a:rPr lang="en-US" dirty="0" err="1"/>
              <a:t>mereka</a:t>
            </a:r>
            <a:r>
              <a:rPr lang="en-US" dirty="0"/>
              <a:t> </a:t>
            </a:r>
            <a:r>
              <a:rPr lang="en-US" dirty="0" err="1"/>
              <a:t>berikan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proses </a:t>
            </a:r>
            <a:r>
              <a:rPr lang="en-US" dirty="0" err="1"/>
              <a:t>produksi</a:t>
            </a:r>
            <a:r>
              <a:rPr lang="en-US" dirty="0"/>
              <a:t>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A2A56C3-A9AB-DBBD-62F4-B442785FF72D}"/>
              </a:ext>
            </a:extLst>
          </p:cNvPr>
          <p:cNvSpPr txBox="1"/>
          <p:nvPr/>
        </p:nvSpPr>
        <p:spPr>
          <a:xfrm>
            <a:off x="609600" y="2203511"/>
            <a:ext cx="784860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Pendapatan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gaji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upah</a:t>
            </a:r>
            <a:r>
              <a:rPr lang="en-US" dirty="0"/>
              <a:t>, </a:t>
            </a:r>
            <a:r>
              <a:rPr lang="en-US" dirty="0" err="1"/>
              <a:t>sewa</a:t>
            </a:r>
            <a:r>
              <a:rPr lang="en-US" dirty="0"/>
              <a:t>, </a:t>
            </a:r>
            <a:r>
              <a:rPr lang="en-US" dirty="0" err="1"/>
              <a:t>bunga</a:t>
            </a:r>
            <a:r>
              <a:rPr lang="en-US" dirty="0"/>
              <a:t> dan </a:t>
            </a:r>
            <a:r>
              <a:rPr lang="en-US" dirty="0" err="1"/>
              <a:t>laba</a:t>
            </a:r>
            <a:r>
              <a:rPr lang="en-US" dirty="0"/>
              <a:t>. </a:t>
            </a:r>
            <a:r>
              <a:rPr lang="en-US" dirty="0" err="1"/>
              <a:t>Pendapatan</a:t>
            </a:r>
            <a:r>
              <a:rPr lang="en-US" dirty="0"/>
              <a:t> yang </a:t>
            </a:r>
            <a:r>
              <a:rPr lang="en-US" dirty="0" err="1"/>
              <a:t>diterima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yang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perilaku</a:t>
            </a:r>
            <a:r>
              <a:rPr lang="en-US" dirty="0"/>
              <a:t> </a:t>
            </a:r>
            <a:r>
              <a:rPr lang="en-US" dirty="0" err="1"/>
              <a:t>konsumsi</a:t>
            </a:r>
            <a:r>
              <a:rPr lang="en-US" dirty="0"/>
              <a:t> dan </a:t>
            </a:r>
            <a:r>
              <a:rPr lang="en-US" dirty="0" err="1"/>
              <a:t>tabungan</a:t>
            </a:r>
            <a:r>
              <a:rPr lang="en-US" dirty="0"/>
              <a:t>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D14276-48A7-394F-B971-913E8241C233}"/>
              </a:ext>
            </a:extLst>
          </p:cNvPr>
          <p:cNvSpPr txBox="1"/>
          <p:nvPr/>
        </p:nvSpPr>
        <p:spPr>
          <a:xfrm>
            <a:off x="609600" y="3197286"/>
            <a:ext cx="784860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pendapatan</a:t>
            </a:r>
            <a:r>
              <a:rPr lang="en-US" dirty="0"/>
              <a:t>, </a:t>
            </a:r>
            <a:r>
              <a:rPr lang="en-US" dirty="0" err="1"/>
              <a:t>konsumsi</a:t>
            </a:r>
            <a:r>
              <a:rPr lang="en-US" dirty="0"/>
              <a:t>, dan </a:t>
            </a:r>
            <a:r>
              <a:rPr lang="en-US" dirty="0" err="1"/>
              <a:t>tabungan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dinyatakan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rumus</a:t>
            </a:r>
            <a:r>
              <a:rPr lang="en-US" dirty="0"/>
              <a:t>: </a:t>
            </a:r>
            <a:r>
              <a:rPr lang="en-US" dirty="0" err="1"/>
              <a:t>Pendapatan</a:t>
            </a:r>
            <a:r>
              <a:rPr lang="en-US" dirty="0"/>
              <a:t> = </a:t>
            </a:r>
            <a:r>
              <a:rPr lang="en-US" dirty="0" err="1"/>
              <a:t>Konsumsi</a:t>
            </a:r>
            <a:r>
              <a:rPr lang="en-US" dirty="0"/>
              <a:t> + Tabungan.</a:t>
            </a:r>
          </a:p>
        </p:txBody>
      </p:sp>
    </p:spTree>
    <p:extLst>
      <p:ext uri="{BB962C8B-B14F-4D97-AF65-F5344CB8AC3E}">
        <p14:creationId xmlns:p14="http://schemas.microsoft.com/office/powerpoint/2010/main" val="4243912665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Pemberdayaan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Masyarakat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186713A-3B63-3D0C-B7B8-41F8BE94DB21}"/>
              </a:ext>
            </a:extLst>
          </p:cNvPr>
          <p:cNvSpPr txBox="1"/>
          <p:nvPr/>
        </p:nvSpPr>
        <p:spPr>
          <a:xfrm>
            <a:off x="304800" y="724602"/>
            <a:ext cx="15240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b="1" dirty="0"/>
              <a:t>Tabungan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DDD61F-EC8A-D2A6-CDD5-7FFA769E28A8}"/>
              </a:ext>
            </a:extLst>
          </p:cNvPr>
          <p:cNvSpPr txBox="1"/>
          <p:nvPr/>
        </p:nvSpPr>
        <p:spPr>
          <a:xfrm>
            <a:off x="609600" y="1190227"/>
            <a:ext cx="8001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Tabungan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simpanan</a:t>
            </a:r>
            <a:r>
              <a:rPr lang="en-US" dirty="0"/>
              <a:t> yang </a:t>
            </a:r>
            <a:r>
              <a:rPr lang="en-US" dirty="0" err="1"/>
              <a:t>diperoleh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dana yang </a:t>
            </a:r>
            <a:r>
              <a:rPr lang="en-US" dirty="0" err="1"/>
              <a:t>sengaja</a:t>
            </a:r>
            <a:r>
              <a:rPr lang="en-US" dirty="0"/>
              <a:t> </a:t>
            </a:r>
            <a:r>
              <a:rPr lang="en-US" dirty="0" err="1"/>
              <a:t>disisihkan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pendapatan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yang </a:t>
            </a: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dipakai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dikonsumsi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B5216A-2B03-1176-7465-557AF46166A9}"/>
              </a:ext>
            </a:extLst>
          </p:cNvPr>
          <p:cNvSpPr txBox="1"/>
          <p:nvPr/>
        </p:nvSpPr>
        <p:spPr>
          <a:xfrm>
            <a:off x="762000" y="2968451"/>
            <a:ext cx="144780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Tujuan</a:t>
            </a:r>
            <a:r>
              <a:rPr lang="en-US" b="1" dirty="0"/>
              <a:t> </a:t>
            </a:r>
            <a:r>
              <a:rPr lang="en-US" b="1" dirty="0" err="1"/>
              <a:t>Menabung</a:t>
            </a:r>
            <a:endParaRPr lang="en-US" b="1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DAACB4F-D832-1E1D-612C-C254EA6E1502}"/>
              </a:ext>
            </a:extLst>
          </p:cNvPr>
          <p:cNvCxnSpPr>
            <a:cxnSpLocks/>
            <a:stCxn id="10" idx="3"/>
            <a:endCxn id="33" idx="1"/>
          </p:cNvCxnSpPr>
          <p:nvPr/>
        </p:nvCxnSpPr>
        <p:spPr>
          <a:xfrm flipV="1">
            <a:off x="2209800" y="2479418"/>
            <a:ext cx="914400" cy="812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C9C0C0B-DAE5-6602-3A13-FED00231EA38}"/>
              </a:ext>
            </a:extLst>
          </p:cNvPr>
          <p:cNvCxnSpPr>
            <a:cxnSpLocks/>
            <a:stCxn id="10" idx="3"/>
            <a:endCxn id="44" idx="1"/>
          </p:cNvCxnSpPr>
          <p:nvPr/>
        </p:nvCxnSpPr>
        <p:spPr>
          <a:xfrm>
            <a:off x="2209800" y="3291617"/>
            <a:ext cx="914400" cy="926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7989ADB-076D-16BB-89ED-97D89DD075D6}"/>
              </a:ext>
            </a:extLst>
          </p:cNvPr>
          <p:cNvCxnSpPr>
            <a:cxnSpLocks/>
            <a:stCxn id="10" idx="3"/>
            <a:endCxn id="35" idx="1"/>
          </p:cNvCxnSpPr>
          <p:nvPr/>
        </p:nvCxnSpPr>
        <p:spPr>
          <a:xfrm>
            <a:off x="2209800" y="3291617"/>
            <a:ext cx="914400" cy="10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8E69C37-4003-12C9-DE1F-D421E104D25F}"/>
              </a:ext>
            </a:extLst>
          </p:cNvPr>
          <p:cNvSpPr txBox="1"/>
          <p:nvPr/>
        </p:nvSpPr>
        <p:spPr>
          <a:xfrm>
            <a:off x="3124200" y="2156252"/>
            <a:ext cx="3810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mengantisipasi</a:t>
            </a:r>
            <a:r>
              <a:rPr lang="en-US" dirty="0"/>
              <a:t> </a:t>
            </a:r>
            <a:r>
              <a:rPr lang="en-US" dirty="0" err="1"/>
              <a:t>pengeluaran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terduga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40B99A7-B10E-9D83-858B-A5D417704A6F}"/>
              </a:ext>
            </a:extLst>
          </p:cNvPr>
          <p:cNvSpPr txBox="1"/>
          <p:nvPr/>
        </p:nvSpPr>
        <p:spPr>
          <a:xfrm>
            <a:off x="3124200" y="2978485"/>
            <a:ext cx="3810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menanggulangi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yang </a:t>
            </a:r>
            <a:r>
              <a:rPr lang="en-US" dirty="0" err="1"/>
              <a:t>nilainya</a:t>
            </a:r>
            <a:r>
              <a:rPr lang="en-US" dirty="0"/>
              <a:t> </a:t>
            </a:r>
            <a:r>
              <a:rPr lang="en-US" dirty="0" err="1"/>
              <a:t>cukup</a:t>
            </a:r>
            <a:r>
              <a:rPr lang="en-US" dirty="0"/>
              <a:t> </a:t>
            </a:r>
            <a:r>
              <a:rPr lang="en-US" dirty="0" err="1"/>
              <a:t>besar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DE2555C-B5AE-D036-D681-5238912BF9A0}"/>
              </a:ext>
            </a:extLst>
          </p:cNvPr>
          <p:cNvSpPr txBox="1"/>
          <p:nvPr/>
        </p:nvSpPr>
        <p:spPr>
          <a:xfrm>
            <a:off x="3124200" y="3895371"/>
            <a:ext cx="3810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menanggulangi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panjang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267366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Pemberdayaan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Masyarakat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186713A-3B63-3D0C-B7B8-41F8BE94DB21}"/>
              </a:ext>
            </a:extLst>
          </p:cNvPr>
          <p:cNvSpPr txBox="1"/>
          <p:nvPr/>
        </p:nvSpPr>
        <p:spPr>
          <a:xfrm>
            <a:off x="304800" y="664338"/>
            <a:ext cx="2133600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b="1" dirty="0" err="1"/>
              <a:t>Investasi</a:t>
            </a: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DDD61F-EC8A-D2A6-CDD5-7FFA769E28A8}"/>
              </a:ext>
            </a:extLst>
          </p:cNvPr>
          <p:cNvSpPr txBox="1"/>
          <p:nvPr/>
        </p:nvSpPr>
        <p:spPr>
          <a:xfrm>
            <a:off x="644979" y="1101394"/>
            <a:ext cx="7356021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Investasi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yang </a:t>
            </a:r>
            <a:r>
              <a:rPr lang="en-US" dirty="0" err="1"/>
              <a:t>bertujuan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keuntungan</a:t>
            </a:r>
            <a:r>
              <a:rPr lang="en-US" dirty="0"/>
              <a:t> di masa </a:t>
            </a:r>
            <a:r>
              <a:rPr lang="en-US" dirty="0" err="1"/>
              <a:t>mendatang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memanfaatkan</a:t>
            </a:r>
            <a:r>
              <a:rPr lang="en-US" dirty="0"/>
              <a:t> modal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aset</a:t>
            </a:r>
            <a:r>
              <a:rPr lang="en-US" dirty="0"/>
              <a:t> di masa </a:t>
            </a:r>
            <a:r>
              <a:rPr lang="en-US" dirty="0" err="1"/>
              <a:t>sekarang</a:t>
            </a:r>
            <a:r>
              <a:rPr lang="en-US" dirty="0"/>
              <a:t>. </a:t>
            </a:r>
          </a:p>
          <a:p>
            <a:pPr algn="just"/>
            <a:r>
              <a:rPr lang="en-US" dirty="0" err="1"/>
              <a:t>Contoh</a:t>
            </a:r>
            <a:r>
              <a:rPr lang="en-US" dirty="0"/>
              <a:t> </a:t>
            </a:r>
            <a:r>
              <a:rPr lang="en-US" dirty="0" err="1"/>
              <a:t>aset</a:t>
            </a:r>
            <a:r>
              <a:rPr lang="en-US" dirty="0"/>
              <a:t> </a:t>
            </a:r>
            <a:r>
              <a:rPr lang="en-US" dirty="0" err="1"/>
              <a:t>nyata</a:t>
            </a:r>
            <a:r>
              <a:rPr lang="en-US" dirty="0"/>
              <a:t>: </a:t>
            </a:r>
            <a:r>
              <a:rPr lang="en-US" dirty="0" err="1"/>
              <a:t>mesin</a:t>
            </a:r>
            <a:r>
              <a:rPr lang="en-US" dirty="0"/>
              <a:t>, </a:t>
            </a:r>
            <a:r>
              <a:rPr lang="en-US" dirty="0" err="1"/>
              <a:t>pabrik</a:t>
            </a:r>
            <a:r>
              <a:rPr lang="en-US" dirty="0"/>
              <a:t>, </a:t>
            </a:r>
            <a:r>
              <a:rPr lang="en-US" dirty="0" err="1"/>
              <a:t>bangunan</a:t>
            </a:r>
            <a:r>
              <a:rPr lang="en-US" dirty="0"/>
              <a:t>, </a:t>
            </a:r>
            <a:r>
              <a:rPr lang="en-US" dirty="0" err="1"/>
              <a:t>tanah</a:t>
            </a:r>
            <a:r>
              <a:rPr lang="en-US" dirty="0"/>
              <a:t>, dan </a:t>
            </a:r>
            <a:r>
              <a:rPr lang="en-US" dirty="0" err="1"/>
              <a:t>emas</a:t>
            </a:r>
            <a:r>
              <a:rPr lang="en-US" dirty="0"/>
              <a:t>. </a:t>
            </a:r>
          </a:p>
          <a:p>
            <a:pPr algn="just"/>
            <a:r>
              <a:rPr lang="en-US" dirty="0" err="1"/>
              <a:t>Contoh</a:t>
            </a:r>
            <a:r>
              <a:rPr lang="en-US" dirty="0"/>
              <a:t> </a:t>
            </a:r>
            <a:r>
              <a:rPr lang="en-US" dirty="0" err="1"/>
              <a:t>aset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: </a:t>
            </a:r>
            <a:r>
              <a:rPr lang="en-US" dirty="0" err="1"/>
              <a:t>saham</a:t>
            </a:r>
            <a:r>
              <a:rPr lang="en-US" dirty="0"/>
              <a:t>, </a:t>
            </a:r>
            <a:r>
              <a:rPr lang="en-US" dirty="0" err="1"/>
              <a:t>deposito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obligasi</a:t>
            </a:r>
            <a:r>
              <a:rPr lang="en-US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D258C2-9A92-C649-E3C2-B9CBD66604B0}"/>
              </a:ext>
            </a:extLst>
          </p:cNvPr>
          <p:cNvSpPr txBox="1"/>
          <p:nvPr/>
        </p:nvSpPr>
        <p:spPr>
          <a:xfrm>
            <a:off x="3581400" y="2646446"/>
            <a:ext cx="1752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Jenis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investasi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788CD2E-3F2A-00C2-4B8A-847FB4055AE2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2895600" y="3015778"/>
            <a:ext cx="1562100" cy="81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8011E3-144A-46C4-22A1-069E9B500330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4457700" y="3015778"/>
            <a:ext cx="1562099" cy="58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4AF8A60-FDE9-D889-2C9A-B012716740AD}"/>
              </a:ext>
            </a:extLst>
          </p:cNvPr>
          <p:cNvSpPr txBox="1"/>
          <p:nvPr/>
        </p:nvSpPr>
        <p:spPr>
          <a:xfrm>
            <a:off x="1690007" y="3166877"/>
            <a:ext cx="2411185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Investasi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langsung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002924-051F-FB04-BC89-5BBB383F883D}"/>
              </a:ext>
            </a:extLst>
          </p:cNvPr>
          <p:cNvSpPr txBox="1"/>
          <p:nvPr/>
        </p:nvSpPr>
        <p:spPr>
          <a:xfrm>
            <a:off x="5067303" y="3149535"/>
            <a:ext cx="1943100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Investasi</a:t>
            </a:r>
            <a:r>
              <a:rPr lang="en-US" dirty="0"/>
              <a:t> </a:t>
            </a:r>
            <a:r>
              <a:rPr lang="en-US" dirty="0" err="1"/>
              <a:t>langsung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52394B0-4C6B-75C1-17AE-70C0024409A5}"/>
              </a:ext>
            </a:extLst>
          </p:cNvPr>
          <p:cNvCxnSpPr/>
          <p:nvPr/>
        </p:nvCxnSpPr>
        <p:spPr>
          <a:xfrm>
            <a:off x="2925534" y="3536209"/>
            <a:ext cx="0" cy="287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D739736-B3EB-FCDA-7CC5-6F1AAEA2C7C6}"/>
              </a:ext>
            </a:extLst>
          </p:cNvPr>
          <p:cNvCxnSpPr/>
          <p:nvPr/>
        </p:nvCxnSpPr>
        <p:spPr>
          <a:xfrm>
            <a:off x="6038853" y="3518867"/>
            <a:ext cx="0" cy="287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1D5723D-7C92-8697-03BC-FB694A845380}"/>
              </a:ext>
            </a:extLst>
          </p:cNvPr>
          <p:cNvSpPr txBox="1"/>
          <p:nvPr/>
        </p:nvSpPr>
        <p:spPr>
          <a:xfrm>
            <a:off x="1962170" y="3767382"/>
            <a:ext cx="22533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pendek</a:t>
            </a:r>
            <a:r>
              <a:rPr lang="en-US" dirty="0"/>
              <a:t> dan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spekulatif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74F8AD0-70F4-3B3C-8B56-05EEF580077B}"/>
              </a:ext>
            </a:extLst>
          </p:cNvPr>
          <p:cNvSpPr txBox="1"/>
          <p:nvPr/>
        </p:nvSpPr>
        <p:spPr>
          <a:xfrm>
            <a:off x="4533900" y="3806167"/>
            <a:ext cx="29717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investasi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panjang</a:t>
            </a:r>
            <a:r>
              <a:rPr lang="en-US" dirty="0"/>
              <a:t> pada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usaha</a:t>
            </a:r>
            <a:r>
              <a:rPr lang="en-US" dirty="0"/>
              <a:t>/</a:t>
            </a:r>
            <a:r>
              <a:rPr lang="en-US" dirty="0" err="1"/>
              <a:t>bisnis</a:t>
            </a:r>
            <a:r>
              <a:rPr lang="en-US" dirty="0"/>
              <a:t> </a:t>
            </a:r>
            <a:r>
              <a:rPr lang="en-US" dirty="0" err="1"/>
              <a:t>baru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429579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Pemberdayaan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Masyarakat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186713A-3B63-3D0C-B7B8-41F8BE94DB21}"/>
              </a:ext>
            </a:extLst>
          </p:cNvPr>
          <p:cNvSpPr txBox="1"/>
          <p:nvPr/>
        </p:nvSpPr>
        <p:spPr>
          <a:xfrm>
            <a:off x="381000" y="634479"/>
            <a:ext cx="2590800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US" b="1" dirty="0" err="1"/>
              <a:t>Literasi</a:t>
            </a:r>
            <a:r>
              <a:rPr lang="en-US" b="1" dirty="0"/>
              <a:t> </a:t>
            </a:r>
            <a:r>
              <a:rPr lang="en-US" b="1" dirty="0" err="1"/>
              <a:t>Keuangan</a:t>
            </a:r>
            <a:r>
              <a:rPr lang="en-US" b="1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DDD61F-EC8A-D2A6-CDD5-7FFA769E28A8}"/>
              </a:ext>
            </a:extLst>
          </p:cNvPr>
          <p:cNvSpPr txBox="1"/>
          <p:nvPr/>
        </p:nvSpPr>
        <p:spPr>
          <a:xfrm>
            <a:off x="685800" y="1062744"/>
            <a:ext cx="8077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Menurut</a:t>
            </a:r>
            <a:r>
              <a:rPr lang="en-US" dirty="0"/>
              <a:t> </a:t>
            </a:r>
            <a:r>
              <a:rPr lang="en-US" dirty="0" err="1"/>
              <a:t>Otoritas</a:t>
            </a:r>
            <a:r>
              <a:rPr lang="en-US" dirty="0"/>
              <a:t> Jasa </a:t>
            </a:r>
            <a:r>
              <a:rPr lang="en-US" dirty="0" err="1"/>
              <a:t>Keuangan</a:t>
            </a:r>
            <a:r>
              <a:rPr lang="en-US" dirty="0"/>
              <a:t> (OJK), </a:t>
            </a:r>
            <a:r>
              <a:rPr lang="en-US" dirty="0" err="1"/>
              <a:t>literasi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, </a:t>
            </a:r>
            <a:r>
              <a:rPr lang="en-US" dirty="0" err="1"/>
              <a:t>keterampilan</a:t>
            </a:r>
            <a:r>
              <a:rPr lang="en-US" dirty="0"/>
              <a:t>, dan </a:t>
            </a:r>
            <a:r>
              <a:rPr lang="en-US" dirty="0" err="1"/>
              <a:t>keyakinan</a:t>
            </a:r>
            <a:r>
              <a:rPr lang="en-US" dirty="0"/>
              <a:t> yang </a:t>
            </a:r>
            <a:r>
              <a:rPr lang="en-US" dirty="0" err="1"/>
              <a:t>memengaruhi</a:t>
            </a:r>
            <a:r>
              <a:rPr lang="en-US" dirty="0"/>
              <a:t> </a:t>
            </a:r>
            <a:r>
              <a:rPr lang="en-US" dirty="0" err="1"/>
              <a:t>sikap</a:t>
            </a:r>
            <a:r>
              <a:rPr lang="en-US" dirty="0"/>
              <a:t> dan </a:t>
            </a:r>
            <a:r>
              <a:rPr lang="en-US" dirty="0" err="1"/>
              <a:t>perilaku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pengambilan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 dan </a:t>
            </a: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kesejahteraan</a:t>
            </a:r>
            <a:r>
              <a:rPr lang="en-US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B5216A-2B03-1176-7465-557AF46166A9}"/>
              </a:ext>
            </a:extLst>
          </p:cNvPr>
          <p:cNvSpPr txBox="1"/>
          <p:nvPr/>
        </p:nvSpPr>
        <p:spPr>
          <a:xfrm>
            <a:off x="5994638" y="2360031"/>
            <a:ext cx="93549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Tingkat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E4777B-0114-D645-C4A7-32E60DBEA237}"/>
              </a:ext>
            </a:extLst>
          </p:cNvPr>
          <p:cNvCxnSpPr>
            <a:cxnSpLocks/>
          </p:cNvCxnSpPr>
          <p:nvPr/>
        </p:nvCxnSpPr>
        <p:spPr>
          <a:xfrm>
            <a:off x="6904941" y="2568814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43A7E71-83DF-C901-17D5-2EA553AD87B1}"/>
              </a:ext>
            </a:extLst>
          </p:cNvPr>
          <p:cNvCxnSpPr>
            <a:cxnSpLocks/>
          </p:cNvCxnSpPr>
          <p:nvPr/>
        </p:nvCxnSpPr>
        <p:spPr>
          <a:xfrm>
            <a:off x="6923316" y="2569464"/>
            <a:ext cx="569461" cy="396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BE8B380-3E46-2410-8110-0395FB414E65}"/>
              </a:ext>
            </a:extLst>
          </p:cNvPr>
          <p:cNvSpPr txBox="1"/>
          <p:nvPr/>
        </p:nvSpPr>
        <p:spPr>
          <a:xfrm>
            <a:off x="7361119" y="2389554"/>
            <a:ext cx="1947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Sufficient literate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6BE18B9-F853-0720-0AD2-A65B436E0CA1}"/>
              </a:ext>
            </a:extLst>
          </p:cNvPr>
          <p:cNvCxnSpPr>
            <a:cxnSpLocks/>
          </p:cNvCxnSpPr>
          <p:nvPr/>
        </p:nvCxnSpPr>
        <p:spPr>
          <a:xfrm flipV="1">
            <a:off x="6917871" y="2264481"/>
            <a:ext cx="4572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D31DED4-841D-5E7B-7B21-9D6E10DEA2D5}"/>
              </a:ext>
            </a:extLst>
          </p:cNvPr>
          <p:cNvCxnSpPr>
            <a:cxnSpLocks/>
          </p:cNvCxnSpPr>
          <p:nvPr/>
        </p:nvCxnSpPr>
        <p:spPr>
          <a:xfrm>
            <a:off x="6921272" y="2584715"/>
            <a:ext cx="484415" cy="7176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A85654A-6188-1755-3EAF-1DEF77E7627E}"/>
              </a:ext>
            </a:extLst>
          </p:cNvPr>
          <p:cNvSpPr txBox="1"/>
          <p:nvPr/>
        </p:nvSpPr>
        <p:spPr>
          <a:xfrm>
            <a:off x="7323367" y="207755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Well literate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4F691B-96F4-A1A5-2859-0E042E593D26}"/>
              </a:ext>
            </a:extLst>
          </p:cNvPr>
          <p:cNvSpPr txBox="1"/>
          <p:nvPr/>
        </p:nvSpPr>
        <p:spPr>
          <a:xfrm>
            <a:off x="7492777" y="2758886"/>
            <a:ext cx="1801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Less literate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5A9875-CC38-4C4C-9317-6DD83A918120}"/>
              </a:ext>
            </a:extLst>
          </p:cNvPr>
          <p:cNvSpPr txBox="1"/>
          <p:nvPr/>
        </p:nvSpPr>
        <p:spPr>
          <a:xfrm>
            <a:off x="7426782" y="3155869"/>
            <a:ext cx="1420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Not literate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33877A-D6A5-3273-B346-4A5488A0F940}"/>
              </a:ext>
            </a:extLst>
          </p:cNvPr>
          <p:cNvSpPr txBox="1"/>
          <p:nvPr/>
        </p:nvSpPr>
        <p:spPr>
          <a:xfrm>
            <a:off x="447846" y="2324023"/>
            <a:ext cx="334735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Kategori</a:t>
            </a:r>
            <a:endParaRPr lang="en-US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088520-EFC8-50FE-99AD-1D6952E4687B}"/>
              </a:ext>
            </a:extLst>
          </p:cNvPr>
          <p:cNvSpPr txBox="1"/>
          <p:nvPr/>
        </p:nvSpPr>
        <p:spPr>
          <a:xfrm>
            <a:off x="371989" y="2790651"/>
            <a:ext cx="645318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dirty="0" err="1"/>
              <a:t>Pengetahuan</a:t>
            </a:r>
            <a:r>
              <a:rPr lang="en-US" dirty="0"/>
              <a:t> </a:t>
            </a:r>
            <a:r>
              <a:rPr lang="en-US" dirty="0" err="1"/>
              <a:t>konsep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. 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mengomunikasikan</a:t>
            </a:r>
            <a:r>
              <a:rPr lang="en-US" dirty="0"/>
              <a:t> </a:t>
            </a:r>
            <a:r>
              <a:rPr lang="en-US" dirty="0" err="1"/>
              <a:t>konsep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. 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Kecakapan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mengelola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. 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Keterampilan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yang </a:t>
            </a:r>
            <a:r>
              <a:rPr lang="en-US" dirty="0" err="1"/>
              <a:t>tepat</a:t>
            </a:r>
            <a:r>
              <a:rPr lang="en-US" dirty="0"/>
              <a:t>.  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Keyakinan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merencanakan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di masa </a:t>
            </a:r>
            <a:r>
              <a:rPr lang="en-US" dirty="0" err="1"/>
              <a:t>depan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efektif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20904"/>
      </p:ext>
    </p:extLst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Pemberdayaan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Masyarakat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186713A-3B63-3D0C-B7B8-41F8BE94DB21}"/>
              </a:ext>
            </a:extLst>
          </p:cNvPr>
          <p:cNvSpPr txBox="1"/>
          <p:nvPr/>
        </p:nvSpPr>
        <p:spPr>
          <a:xfrm>
            <a:off x="381000" y="634479"/>
            <a:ext cx="2590800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US" b="1" dirty="0" err="1"/>
              <a:t>Literasi</a:t>
            </a:r>
            <a:r>
              <a:rPr lang="en-US" b="1" dirty="0"/>
              <a:t> </a:t>
            </a:r>
            <a:r>
              <a:rPr lang="en-US" b="1" dirty="0" err="1"/>
              <a:t>Keuangan</a:t>
            </a:r>
            <a:r>
              <a:rPr lang="en-US" b="1" dirty="0"/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6E7944-5330-8E57-15BB-45C132CC5943}"/>
              </a:ext>
            </a:extLst>
          </p:cNvPr>
          <p:cNvSpPr txBox="1"/>
          <p:nvPr/>
        </p:nvSpPr>
        <p:spPr>
          <a:xfrm>
            <a:off x="669472" y="1074216"/>
            <a:ext cx="7829550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/>
            </a:pPr>
            <a:r>
              <a:rPr lang="en-US" i="1" dirty="0"/>
              <a:t>Well literate</a:t>
            </a:r>
          </a:p>
          <a:p>
            <a:pPr marL="342900" algn="just"/>
            <a:r>
              <a:rPr lang="en-US" dirty="0" err="1"/>
              <a:t>Kelompok</a:t>
            </a:r>
            <a:r>
              <a:rPr lang="en-US" dirty="0"/>
              <a:t> orang yang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, </a:t>
            </a:r>
            <a:r>
              <a:rPr lang="en-US" dirty="0" err="1"/>
              <a:t>keyakinan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keterampilan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dan </a:t>
            </a:r>
            <a:r>
              <a:rPr lang="en-US" dirty="0" err="1"/>
              <a:t>produk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96A2A1-8A39-2628-CF68-A97DD966DC3C}"/>
              </a:ext>
            </a:extLst>
          </p:cNvPr>
          <p:cNvSpPr txBox="1"/>
          <p:nvPr/>
        </p:nvSpPr>
        <p:spPr>
          <a:xfrm>
            <a:off x="669473" y="1969227"/>
            <a:ext cx="7829549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 startAt="2"/>
            </a:pPr>
            <a:r>
              <a:rPr lang="en-US" i="1" dirty="0"/>
              <a:t>Sufficient literate</a:t>
            </a:r>
          </a:p>
          <a:p>
            <a:pPr marL="342900" algn="just"/>
            <a:r>
              <a:rPr lang="en-US" dirty="0" err="1"/>
              <a:t>Kelompok</a:t>
            </a:r>
            <a:r>
              <a:rPr lang="en-US" dirty="0"/>
              <a:t> orang yang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dan </a:t>
            </a:r>
            <a:r>
              <a:rPr lang="en-US" dirty="0" err="1"/>
              <a:t>keyakinan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produk</a:t>
            </a:r>
            <a:r>
              <a:rPr lang="en-US" dirty="0"/>
              <a:t> dan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keuangan</a:t>
            </a:r>
            <a:endParaRPr lang="en-US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A550CA-5A1E-F904-040E-0892AD7CCBF4}"/>
              </a:ext>
            </a:extLst>
          </p:cNvPr>
          <p:cNvSpPr txBox="1"/>
          <p:nvPr/>
        </p:nvSpPr>
        <p:spPr>
          <a:xfrm>
            <a:off x="669472" y="2878398"/>
            <a:ext cx="7829549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 startAt="3"/>
            </a:pPr>
            <a:r>
              <a:rPr lang="en-US" i="1" dirty="0"/>
              <a:t>Less literate</a:t>
            </a:r>
          </a:p>
          <a:p>
            <a:pPr marL="342900"/>
            <a:r>
              <a:rPr lang="en-US" dirty="0" err="1"/>
              <a:t>Kelompok</a:t>
            </a:r>
            <a:r>
              <a:rPr lang="en-US" dirty="0"/>
              <a:t> orang yang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, </a:t>
            </a:r>
            <a:r>
              <a:rPr lang="en-US" dirty="0" err="1"/>
              <a:t>produk</a:t>
            </a:r>
            <a:r>
              <a:rPr lang="en-US" dirty="0"/>
              <a:t> dan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keuangan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E070F5F-322C-89AD-B7E1-DC80F123372B}"/>
              </a:ext>
            </a:extLst>
          </p:cNvPr>
          <p:cNvSpPr txBox="1"/>
          <p:nvPr/>
        </p:nvSpPr>
        <p:spPr>
          <a:xfrm>
            <a:off x="669471" y="3787568"/>
            <a:ext cx="7829549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 startAt="4"/>
            </a:pPr>
            <a:r>
              <a:rPr lang="en-US" i="1" dirty="0"/>
              <a:t>Not literate</a:t>
            </a:r>
          </a:p>
          <a:p>
            <a:pPr marL="342900" algn="just"/>
            <a:r>
              <a:rPr lang="en-US" dirty="0" err="1"/>
              <a:t>Kelompok</a:t>
            </a:r>
            <a:r>
              <a:rPr lang="en-US" dirty="0"/>
              <a:t> orang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, </a:t>
            </a:r>
            <a:r>
              <a:rPr lang="en-US" dirty="0" err="1"/>
              <a:t>keyakinan</a:t>
            </a:r>
            <a:r>
              <a:rPr lang="en-US" dirty="0"/>
              <a:t> dan </a:t>
            </a:r>
            <a:r>
              <a:rPr lang="en-US" dirty="0" err="1"/>
              <a:t>keterampilan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produk</a:t>
            </a:r>
            <a:r>
              <a:rPr lang="en-US" dirty="0"/>
              <a:t> dan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221309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Pemberdayaan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Masyarakat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962400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b="1" dirty="0" err="1"/>
              <a:t>Pengelolaan</a:t>
            </a:r>
            <a:r>
              <a:rPr lang="en-US" b="1" dirty="0"/>
              <a:t> </a:t>
            </a:r>
            <a:r>
              <a:rPr lang="en-US" b="1" dirty="0" err="1"/>
              <a:t>Keuangan</a:t>
            </a:r>
            <a:r>
              <a:rPr lang="en-US" b="1" dirty="0"/>
              <a:t> </a:t>
            </a:r>
            <a:r>
              <a:rPr lang="en-US" b="1" dirty="0" err="1"/>
              <a:t>Keluarga</a:t>
            </a:r>
            <a:endParaRPr lang="en-US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5A28CD-0034-F005-857D-7F39146B87DA}"/>
              </a:ext>
            </a:extLst>
          </p:cNvPr>
          <p:cNvSpPr txBox="1"/>
          <p:nvPr/>
        </p:nvSpPr>
        <p:spPr>
          <a:xfrm>
            <a:off x="609600" y="955546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upaya</a:t>
            </a:r>
            <a:r>
              <a:rPr lang="en-US" dirty="0"/>
              <a:t> </a:t>
            </a: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terstruktur</a:t>
            </a:r>
            <a:r>
              <a:rPr lang="en-US" dirty="0"/>
              <a:t> yang </a:t>
            </a:r>
            <a:r>
              <a:rPr lang="en-US" dirty="0" err="1"/>
              <a:t>mencakup</a:t>
            </a:r>
            <a:r>
              <a:rPr lang="en-US" dirty="0"/>
              <a:t> </a:t>
            </a:r>
            <a:r>
              <a:rPr lang="en-US" dirty="0" err="1"/>
              <a:t>perencanaan</a:t>
            </a:r>
            <a:r>
              <a:rPr lang="en-US" dirty="0"/>
              <a:t>, </a:t>
            </a:r>
            <a:r>
              <a:rPr lang="en-US" dirty="0" err="1"/>
              <a:t>penyusunan</a:t>
            </a:r>
            <a:r>
              <a:rPr lang="en-US" dirty="0"/>
              <a:t> </a:t>
            </a:r>
            <a:r>
              <a:rPr lang="en-US" dirty="0" err="1"/>
              <a:t>bujet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anggaran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penghasilan</a:t>
            </a:r>
            <a:r>
              <a:rPr lang="en-US" dirty="0"/>
              <a:t> dan </a:t>
            </a:r>
            <a:r>
              <a:rPr lang="en-US" dirty="0" err="1"/>
              <a:t>pengeluaran</a:t>
            </a:r>
            <a:r>
              <a:rPr lang="en-US" dirty="0"/>
              <a:t> (cash flow)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mewujudkan</a:t>
            </a:r>
            <a:r>
              <a:rPr lang="en-US" dirty="0"/>
              <a:t> </a:t>
            </a:r>
            <a:r>
              <a:rPr lang="en-US" dirty="0" err="1"/>
              <a:t>sasaran</a:t>
            </a:r>
            <a:r>
              <a:rPr lang="en-US" dirty="0"/>
              <a:t> dan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AC87CF-ECB3-328C-9FB1-8764ECF8E7CC}"/>
              </a:ext>
            </a:extLst>
          </p:cNvPr>
          <p:cNvSpPr txBox="1"/>
          <p:nvPr/>
        </p:nvSpPr>
        <p:spPr>
          <a:xfrm>
            <a:off x="685800" y="2137182"/>
            <a:ext cx="7467600" cy="258532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Keuntungan</a:t>
            </a:r>
            <a:r>
              <a:rPr lang="en-US" dirty="0"/>
              <a:t>: </a:t>
            </a:r>
          </a:p>
          <a:p>
            <a:pPr marL="342900" indent="-342900">
              <a:buFont typeface="+mj-lt"/>
              <a:buAutoNum type="alphaLcPeriod"/>
            </a:pPr>
            <a:r>
              <a:rPr lang="sv-SE" dirty="0"/>
              <a:t>Turut membantu memberikan gambaran riil keuangan keluarga dalam kehidupan sehari-hari. 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efektivitas</a:t>
            </a:r>
            <a:r>
              <a:rPr lang="en-US" dirty="0"/>
              <a:t> </a:t>
            </a:r>
            <a:r>
              <a:rPr lang="en-US" dirty="0" err="1"/>
              <a:t>arus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endParaRPr lang="sv-SE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Mengendalikan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mencegah</a:t>
            </a:r>
            <a:r>
              <a:rPr lang="en-US" dirty="0"/>
              <a:t> utang </a:t>
            </a:r>
            <a:r>
              <a:rPr lang="en-US" dirty="0" err="1"/>
              <a:t>berlebih</a:t>
            </a:r>
            <a:r>
              <a:rPr lang="en-US" dirty="0"/>
              <a:t>.</a:t>
            </a:r>
            <a:endParaRPr lang="sv-SE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terarah</a:t>
            </a:r>
            <a:r>
              <a:rPr lang="en-US" dirty="0"/>
              <a:t> dan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ekonomis</a:t>
            </a:r>
            <a:endParaRPr lang="sv-SE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Mengantisipasi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risiko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yang 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terduga</a:t>
            </a:r>
            <a:r>
              <a:rPr lang="en-US" dirty="0"/>
              <a:t> di masa </a:t>
            </a:r>
            <a:r>
              <a:rPr lang="en-US" dirty="0" err="1"/>
              <a:t>mendatang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2828228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Pemberdayaan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Masyarakat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962400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b="1" dirty="0" err="1"/>
              <a:t>Pengelolaan</a:t>
            </a:r>
            <a:r>
              <a:rPr lang="en-US" b="1" dirty="0"/>
              <a:t> </a:t>
            </a:r>
            <a:r>
              <a:rPr lang="en-US" b="1" dirty="0" err="1"/>
              <a:t>Keuangan</a:t>
            </a:r>
            <a:r>
              <a:rPr lang="en-US" b="1" dirty="0"/>
              <a:t> </a:t>
            </a:r>
            <a:r>
              <a:rPr lang="en-US" b="1" dirty="0" err="1"/>
              <a:t>Keluarga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D8B2F0-99BF-9892-BB97-38F87E58ACA4}"/>
              </a:ext>
            </a:extLst>
          </p:cNvPr>
          <p:cNvSpPr txBox="1"/>
          <p:nvPr/>
        </p:nvSpPr>
        <p:spPr>
          <a:xfrm>
            <a:off x="2080532" y="1064980"/>
            <a:ext cx="4604656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Langkah-Langkah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Mengelola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Keuangan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924909-1206-5817-8042-C18409F12696}"/>
              </a:ext>
            </a:extLst>
          </p:cNvPr>
          <p:cNvSpPr txBox="1"/>
          <p:nvPr/>
        </p:nvSpPr>
        <p:spPr>
          <a:xfrm>
            <a:off x="685800" y="2082066"/>
            <a:ext cx="365760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b="1" dirty="0"/>
              <a:t>Menyusun </a:t>
            </a:r>
            <a:r>
              <a:rPr lang="en-US" b="1" dirty="0" err="1"/>
              <a:t>Tujuan</a:t>
            </a:r>
            <a:r>
              <a:rPr lang="en-US" b="1" dirty="0"/>
              <a:t> </a:t>
            </a:r>
            <a:r>
              <a:rPr lang="en-US" b="1" dirty="0" err="1"/>
              <a:t>Keuangan</a:t>
            </a:r>
            <a:endParaRPr lang="en-US" b="1" dirty="0"/>
          </a:p>
          <a:p>
            <a:pPr marL="628650" indent="-342900">
              <a:buFont typeface="+mj-lt"/>
              <a:buAutoNum type="arabicParenR"/>
            </a:pPr>
            <a:r>
              <a:rPr lang="en-US" dirty="0" err="1"/>
              <a:t>Spesifik</a:t>
            </a:r>
            <a:r>
              <a:rPr lang="en-US" dirty="0"/>
              <a:t> dan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diukur</a:t>
            </a:r>
            <a:endParaRPr lang="en-US" b="1" dirty="0"/>
          </a:p>
          <a:p>
            <a:pPr marL="628650" indent="-342900">
              <a:buFont typeface="+mj-lt"/>
              <a:buAutoNum type="arabicParenR"/>
            </a:pPr>
            <a:r>
              <a:rPr lang="en-US" dirty="0" err="1"/>
              <a:t>Memiliki</a:t>
            </a:r>
            <a:r>
              <a:rPr lang="en-US" dirty="0"/>
              <a:t> target </a:t>
            </a:r>
            <a:r>
              <a:rPr lang="en-US" dirty="0" err="1"/>
              <a:t>waktu</a:t>
            </a:r>
            <a:endParaRPr lang="en-US" b="1" dirty="0"/>
          </a:p>
          <a:p>
            <a:pPr marL="628650" indent="-342900">
              <a:buFont typeface="+mj-lt"/>
              <a:buAutoNum type="arabicParenR"/>
            </a:pPr>
            <a:r>
              <a:rPr lang="en-US" dirty="0" err="1"/>
              <a:t>Tertulis</a:t>
            </a:r>
            <a:endParaRPr lang="en-US" b="1" dirty="0"/>
          </a:p>
          <a:p>
            <a:pPr marL="342900" indent="-342900">
              <a:buFont typeface="+mj-lt"/>
              <a:buAutoNum type="alphaLcPeriod" startAt="2"/>
            </a:pPr>
            <a:r>
              <a:rPr lang="en-US" b="1" dirty="0"/>
              <a:t>Menyusun </a:t>
            </a:r>
            <a:r>
              <a:rPr lang="en-US" b="1" dirty="0" err="1"/>
              <a:t>Rencana</a:t>
            </a:r>
            <a:r>
              <a:rPr lang="en-US" b="1" dirty="0"/>
              <a:t> </a:t>
            </a:r>
            <a:r>
              <a:rPr lang="en-US" b="1" dirty="0" err="1"/>
              <a:t>Pendapatan</a:t>
            </a:r>
            <a:endParaRPr lang="en-US" b="1" dirty="0"/>
          </a:p>
          <a:p>
            <a:pPr marL="285750"/>
            <a:endParaRPr lang="en-US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EFA082-E98E-D62A-1897-0C59EE9A661C}"/>
              </a:ext>
            </a:extLst>
          </p:cNvPr>
          <p:cNvSpPr txBox="1"/>
          <p:nvPr/>
        </p:nvSpPr>
        <p:spPr>
          <a:xfrm>
            <a:off x="4593771" y="1627957"/>
            <a:ext cx="4166507" cy="286232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 startAt="3"/>
            </a:pPr>
            <a:r>
              <a:rPr lang="en-US" b="1" dirty="0"/>
              <a:t>Menyusun </a:t>
            </a:r>
            <a:r>
              <a:rPr lang="en-US" b="1" dirty="0" err="1"/>
              <a:t>Rencana</a:t>
            </a:r>
            <a:r>
              <a:rPr lang="en-US" b="1" dirty="0"/>
              <a:t> </a:t>
            </a:r>
            <a:r>
              <a:rPr lang="en-US" b="1" dirty="0" err="1"/>
              <a:t>Pengeluaran</a:t>
            </a:r>
            <a:endParaRPr lang="en-US" b="1" dirty="0"/>
          </a:p>
          <a:p>
            <a:pPr marL="628650" indent="-342900">
              <a:buFont typeface="+mj-lt"/>
              <a:buAutoNum type="arabicParenR"/>
            </a:pPr>
            <a:r>
              <a:rPr lang="en-US" dirty="0" err="1"/>
              <a:t>Membedakan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dan </a:t>
            </a:r>
            <a:r>
              <a:rPr lang="en-US" dirty="0" err="1"/>
              <a:t>keinginan</a:t>
            </a:r>
            <a:endParaRPr lang="en-US" b="1" dirty="0"/>
          </a:p>
          <a:p>
            <a:pPr marL="628650" indent="-342900">
              <a:buFont typeface="+mj-lt"/>
              <a:buAutoNum type="arabicParenR"/>
            </a:pPr>
            <a:r>
              <a:rPr lang="en-US" dirty="0" err="1"/>
              <a:t>Memilih</a:t>
            </a:r>
            <a:r>
              <a:rPr lang="en-US" dirty="0"/>
              <a:t> </a:t>
            </a:r>
            <a:r>
              <a:rPr lang="en-US" dirty="0" err="1"/>
              <a:t>prioritas</a:t>
            </a:r>
            <a:r>
              <a:rPr lang="en-US" dirty="0"/>
              <a:t> </a:t>
            </a:r>
            <a:r>
              <a:rPr lang="en-US" dirty="0" err="1"/>
              <a:t>pengeluaran</a:t>
            </a:r>
            <a:endParaRPr lang="en-US" b="1" dirty="0"/>
          </a:p>
          <a:p>
            <a:pPr marL="628650" indent="-342900">
              <a:buFont typeface="+mj-lt"/>
              <a:buAutoNum type="arabicParenR"/>
            </a:pPr>
            <a:r>
              <a:rPr lang="fi-FI" dirty="0"/>
              <a:t>Melakukan penghematan pada pos pengeluaran</a:t>
            </a:r>
            <a:endParaRPr lang="en-US" dirty="0"/>
          </a:p>
          <a:p>
            <a:pPr marL="628650" indent="-342900">
              <a:buFont typeface="+mj-lt"/>
              <a:buAutoNum type="arabicParenR" startAt="4"/>
            </a:pPr>
            <a:r>
              <a:rPr lang="en-US" dirty="0" err="1"/>
              <a:t>Menabung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periodic</a:t>
            </a:r>
          </a:p>
          <a:p>
            <a:pPr marL="628650" indent="-342900">
              <a:buFont typeface="+mj-lt"/>
              <a:buAutoNum type="arabicParenR" startAt="4"/>
            </a:pPr>
            <a:r>
              <a:rPr lang="pt-BR" dirty="0"/>
              <a:t>Merencanakan program untuk masa depan</a:t>
            </a:r>
          </a:p>
          <a:p>
            <a:pPr marL="342900" indent="-342900">
              <a:buFont typeface="+mj-lt"/>
              <a:buAutoNum type="alphaLcPeriod" startAt="4"/>
            </a:pPr>
            <a:r>
              <a:rPr lang="en-US" b="1" dirty="0" err="1"/>
              <a:t>Melakukan</a:t>
            </a:r>
            <a:r>
              <a:rPr lang="en-US" b="1" dirty="0"/>
              <a:t> </a:t>
            </a:r>
            <a:r>
              <a:rPr lang="en-US" b="1" dirty="0" err="1"/>
              <a:t>Reviu</a:t>
            </a:r>
            <a:endParaRPr lang="en-US" b="1" dirty="0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4BE89BBF-0029-3FC2-307C-65D1CB2BF4D4}"/>
              </a:ext>
            </a:extLst>
          </p:cNvPr>
          <p:cNvCxnSpPr>
            <a:cxnSpLocks/>
          </p:cNvCxnSpPr>
          <p:nvPr/>
        </p:nvCxnSpPr>
        <p:spPr>
          <a:xfrm>
            <a:off x="2253343" y="4078520"/>
            <a:ext cx="1956706" cy="2236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55A0FE-3327-8F5A-6000-28AFA264B76F}"/>
              </a:ext>
            </a:extLst>
          </p:cNvPr>
          <p:cNvCxnSpPr/>
          <p:nvPr/>
        </p:nvCxnSpPr>
        <p:spPr>
          <a:xfrm>
            <a:off x="2253343" y="3836392"/>
            <a:ext cx="0" cy="242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967051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8" name="Group 17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20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21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9" name="Picture 1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B2254D7-18F3-7901-1E25-7429A7D0EE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492410"/>
            <a:ext cx="4648200" cy="28260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EA8F1-C621-191D-6959-9B0D1CEF1B2D}"/>
              </a:ext>
            </a:extLst>
          </p:cNvPr>
          <p:cNvSpPr txBox="1"/>
          <p:nvPr/>
        </p:nvSpPr>
        <p:spPr>
          <a:xfrm>
            <a:off x="304800" y="92529"/>
            <a:ext cx="830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Amatilah</a:t>
            </a:r>
            <a:r>
              <a:rPr lang="en-US" b="1" dirty="0"/>
              <a:t> </a:t>
            </a:r>
            <a:r>
              <a:rPr lang="en-US" b="1" dirty="0" err="1"/>
              <a:t>gambar</a:t>
            </a:r>
            <a:r>
              <a:rPr lang="en-US" b="1" dirty="0"/>
              <a:t> </a:t>
            </a:r>
            <a:r>
              <a:rPr lang="en-US" b="1" dirty="0" err="1"/>
              <a:t>berikut</a:t>
            </a:r>
            <a:r>
              <a:rPr lang="en-US" b="1" dirty="0"/>
              <a:t>: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1DA5F5-6B5B-7633-DC04-3E5AAF43C321}"/>
              </a:ext>
            </a:extLst>
          </p:cNvPr>
          <p:cNvSpPr txBox="1"/>
          <p:nvPr/>
        </p:nvSpPr>
        <p:spPr>
          <a:xfrm>
            <a:off x="76200" y="3337350"/>
            <a:ext cx="9067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Perhatikan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di </a:t>
            </a:r>
            <a:r>
              <a:rPr lang="en-US" dirty="0" err="1"/>
              <a:t>atas</a:t>
            </a:r>
            <a:r>
              <a:rPr lang="en-US" dirty="0"/>
              <a:t> yang </a:t>
            </a:r>
            <a:r>
              <a:rPr lang="en-US" dirty="0" err="1"/>
              <a:t>memperlihatkan</a:t>
            </a:r>
            <a:r>
              <a:rPr lang="en-US" dirty="0"/>
              <a:t> para </a:t>
            </a:r>
            <a:r>
              <a:rPr lang="en-US" dirty="0" err="1"/>
              <a:t>ibu</a:t>
            </a:r>
            <a:r>
              <a:rPr lang="en-US" dirty="0"/>
              <a:t> yang </a:t>
            </a:r>
            <a:r>
              <a:rPr lang="en-US" dirty="0" err="1"/>
              <a:t>tergabung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penghasil</a:t>
            </a:r>
            <a:r>
              <a:rPr lang="en-US" dirty="0"/>
              <a:t> </a:t>
            </a:r>
            <a:r>
              <a:rPr lang="en-US" dirty="0" err="1"/>
              <a:t>kerajinan</a:t>
            </a:r>
            <a:r>
              <a:rPr lang="en-US" dirty="0"/>
              <a:t> </a:t>
            </a:r>
            <a:r>
              <a:rPr lang="en-US" dirty="0" err="1"/>
              <a:t>tangan</a:t>
            </a:r>
            <a:r>
              <a:rPr lang="en-US" dirty="0"/>
              <a:t>. Dimana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pada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 yang </a:t>
            </a:r>
            <a:r>
              <a:rPr lang="en-US" dirty="0" err="1"/>
              <a:t>terbentuk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upaya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memberdayakan</a:t>
            </a:r>
            <a:r>
              <a:rPr lang="en-US" dirty="0"/>
              <a:t> </a:t>
            </a:r>
            <a:r>
              <a:rPr lang="en-US" dirty="0" err="1"/>
              <a:t>kemampuan</a:t>
            </a:r>
            <a:r>
              <a:rPr lang="en-US" dirty="0"/>
              <a:t> dan </a:t>
            </a:r>
            <a:r>
              <a:rPr lang="en-US" dirty="0" err="1"/>
              <a:t>keterampilan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Pemberdayaan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Masyarakat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3962400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b="1" dirty="0" err="1"/>
              <a:t>Pengelolaan</a:t>
            </a:r>
            <a:r>
              <a:rPr lang="en-US" b="1" dirty="0"/>
              <a:t> </a:t>
            </a:r>
            <a:r>
              <a:rPr lang="en-US" b="1" dirty="0" err="1"/>
              <a:t>Keuangan</a:t>
            </a:r>
            <a:r>
              <a:rPr lang="en-US" b="1" dirty="0"/>
              <a:t> </a:t>
            </a:r>
            <a:r>
              <a:rPr lang="en-US" b="1" dirty="0" err="1"/>
              <a:t>Keluarga</a:t>
            </a:r>
            <a:endParaRPr lang="en-US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5A28CD-0034-F005-857D-7F39146B87DA}"/>
              </a:ext>
            </a:extLst>
          </p:cNvPr>
          <p:cNvSpPr txBox="1"/>
          <p:nvPr/>
        </p:nvSpPr>
        <p:spPr>
          <a:xfrm>
            <a:off x="3166549" y="1120607"/>
            <a:ext cx="30480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Pengelolaan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Keuangan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3FFFA80-695C-CC32-0908-284E3D6CDD87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2023549" y="1489939"/>
            <a:ext cx="266700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8DA20D-A74C-86A5-DBE9-4B091FDAD1D6}"/>
              </a:ext>
            </a:extLst>
          </p:cNvPr>
          <p:cNvCxnSpPr>
            <a:stCxn id="25" idx="2"/>
          </p:cNvCxnSpPr>
          <p:nvPr/>
        </p:nvCxnSpPr>
        <p:spPr>
          <a:xfrm>
            <a:off x="4690549" y="1489939"/>
            <a:ext cx="281940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1CBBBE3-5C2F-0482-AEDD-7FE1A0891085}"/>
              </a:ext>
            </a:extLst>
          </p:cNvPr>
          <p:cNvSpPr txBox="1"/>
          <p:nvPr/>
        </p:nvSpPr>
        <p:spPr>
          <a:xfrm>
            <a:off x="1295400" y="1923564"/>
            <a:ext cx="1725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Sistem Amplop</a:t>
            </a:r>
            <a:endParaRPr lang="en-US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931490-30B6-AC10-86C4-CEE1B2201B70}"/>
              </a:ext>
            </a:extLst>
          </p:cNvPr>
          <p:cNvSpPr txBox="1"/>
          <p:nvPr/>
        </p:nvSpPr>
        <p:spPr>
          <a:xfrm>
            <a:off x="6604907" y="1923564"/>
            <a:ext cx="1725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/>
              <a:t>Sistem</a:t>
            </a:r>
            <a:r>
              <a:rPr lang="en-US" b="1" dirty="0"/>
              <a:t> </a:t>
            </a:r>
            <a:r>
              <a:rPr lang="en-US" b="1" dirty="0" err="1"/>
              <a:t>Buku</a:t>
            </a:r>
            <a:r>
              <a:rPr lang="en-US" b="1" dirty="0"/>
              <a:t> Kas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BAF3DF9-411A-4021-7187-DE789C6484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1020" y="2426112"/>
            <a:ext cx="3339529" cy="2110094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1FA4A04-BA31-7889-9EEA-3BCF2C28E342}"/>
              </a:ext>
            </a:extLst>
          </p:cNvPr>
          <p:cNvCxnSpPr>
            <a:cxnSpLocks/>
          </p:cNvCxnSpPr>
          <p:nvPr/>
        </p:nvCxnSpPr>
        <p:spPr>
          <a:xfrm flipH="1">
            <a:off x="5715000" y="2253233"/>
            <a:ext cx="1624015" cy="964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16A33E8-B095-A838-2DA8-FF414D9B9022}"/>
              </a:ext>
            </a:extLst>
          </p:cNvPr>
          <p:cNvCxnSpPr>
            <a:cxnSpLocks/>
            <a:endCxn id="34" idx="0"/>
          </p:cNvCxnSpPr>
          <p:nvPr/>
        </p:nvCxnSpPr>
        <p:spPr>
          <a:xfrm>
            <a:off x="7339015" y="2253233"/>
            <a:ext cx="882422" cy="624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E58DB48-B069-3406-9BF8-618FB5286BC5}"/>
              </a:ext>
            </a:extLst>
          </p:cNvPr>
          <p:cNvSpPr txBox="1"/>
          <p:nvPr/>
        </p:nvSpPr>
        <p:spPr>
          <a:xfrm>
            <a:off x="5184322" y="3211599"/>
            <a:ext cx="23594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Sistem</a:t>
            </a:r>
            <a:r>
              <a:rPr lang="en-US" dirty="0"/>
              <a:t> kas </a:t>
            </a:r>
            <a:r>
              <a:rPr lang="en-US" dirty="0" err="1"/>
              <a:t>harian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A4E256E-F5E8-9478-B8D3-7E347A94542F}"/>
              </a:ext>
            </a:extLst>
          </p:cNvPr>
          <p:cNvSpPr txBox="1"/>
          <p:nvPr/>
        </p:nvSpPr>
        <p:spPr>
          <a:xfrm>
            <a:off x="7125381" y="2877288"/>
            <a:ext cx="219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Sistem</a:t>
            </a:r>
            <a:r>
              <a:rPr lang="en-US" dirty="0"/>
              <a:t> kas </a:t>
            </a:r>
            <a:r>
              <a:rPr lang="en-US" dirty="0" err="1"/>
              <a:t>keluarga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FA9D59-F62D-3FFA-33CD-A8D38E147CA3}"/>
              </a:ext>
            </a:extLst>
          </p:cNvPr>
          <p:cNvSpPr txBox="1"/>
          <p:nvPr/>
        </p:nvSpPr>
        <p:spPr>
          <a:xfrm>
            <a:off x="3605892" y="2197857"/>
            <a:ext cx="996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Hal. 245</a:t>
            </a:r>
          </a:p>
        </p:txBody>
      </p:sp>
    </p:spTree>
    <p:extLst>
      <p:ext uri="{BB962C8B-B14F-4D97-AF65-F5344CB8AC3E}">
        <p14:creationId xmlns:p14="http://schemas.microsoft.com/office/powerpoint/2010/main" val="1794481971"/>
      </p:ext>
    </p:extLst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5867400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fi-FI" sz="2000" b="1" dirty="0"/>
              <a:t>D. Peranan Komunitas dalam Kehidupan 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8B1FC31-7F6D-3DD1-8D33-EDE4EB73FEAC}"/>
              </a:ext>
            </a:extLst>
          </p:cNvPr>
          <p:cNvSpPr txBox="1"/>
          <p:nvPr/>
        </p:nvSpPr>
        <p:spPr>
          <a:xfrm>
            <a:off x="228600" y="561156"/>
            <a:ext cx="8686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sekelompok</a:t>
            </a:r>
            <a:r>
              <a:rPr lang="en-US" dirty="0"/>
              <a:t> </a:t>
            </a:r>
            <a:r>
              <a:rPr lang="en-US" dirty="0" err="1"/>
              <a:t>individu</a:t>
            </a:r>
            <a:r>
              <a:rPr lang="en-US" dirty="0"/>
              <a:t> yang </a:t>
            </a:r>
            <a:r>
              <a:rPr lang="en-US" dirty="0" err="1"/>
              <a:t>membangun</a:t>
            </a:r>
            <a:r>
              <a:rPr lang="en-US" dirty="0"/>
              <a:t> </a:t>
            </a:r>
            <a:r>
              <a:rPr lang="en-US" dirty="0" err="1"/>
              <a:t>relasi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kesamaan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B5B054-BC26-26DE-A9E2-EB3A8E429668}"/>
              </a:ext>
            </a:extLst>
          </p:cNvPr>
          <p:cNvSpPr txBox="1"/>
          <p:nvPr/>
        </p:nvSpPr>
        <p:spPr>
          <a:xfrm>
            <a:off x="304800" y="1187677"/>
            <a:ext cx="460465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lokasi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tempat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minat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komunitas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D21A2B-1B56-15B4-A1BC-52FB035B057A}"/>
              </a:ext>
            </a:extLst>
          </p:cNvPr>
          <p:cNvSpPr txBox="1"/>
          <p:nvPr/>
        </p:nvSpPr>
        <p:spPr>
          <a:xfrm>
            <a:off x="228600" y="2152476"/>
            <a:ext cx="51816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peranan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pemberdayaan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pendekatan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kepedulian</a:t>
            </a:r>
            <a:r>
              <a:rPr lang="en-US" dirty="0"/>
              <a:t> dan </a:t>
            </a:r>
            <a:r>
              <a:rPr lang="en-US" dirty="0" err="1"/>
              <a:t>partisipasi</a:t>
            </a:r>
            <a:r>
              <a:rPr lang="en-US" dirty="0"/>
              <a:t> yang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warga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proses </a:t>
            </a:r>
            <a:r>
              <a:rPr lang="en-US" dirty="0" err="1"/>
              <a:t>pengambilan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 dan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perubahan</a:t>
            </a:r>
            <a:r>
              <a:rPr lang="en-US" dirty="0"/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84D4D4-EE0B-9F00-0800-8BCF7E9A02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8800" y="1135943"/>
            <a:ext cx="2862263" cy="170014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D4E3400-D509-5EA0-88F0-4DCBBB3F1773}"/>
              </a:ext>
            </a:extLst>
          </p:cNvPr>
          <p:cNvSpPr txBox="1"/>
          <p:nvPr/>
        </p:nvSpPr>
        <p:spPr>
          <a:xfrm>
            <a:off x="228600" y="3655794"/>
            <a:ext cx="817789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Elemen</a:t>
            </a:r>
            <a:r>
              <a:rPr lang="en-US" dirty="0"/>
              <a:t> yang </a:t>
            </a:r>
            <a:r>
              <a:rPr lang="en-US" dirty="0" err="1"/>
              <a:t>menentukan</a:t>
            </a:r>
            <a:r>
              <a:rPr lang="en-US" dirty="0"/>
              <a:t> </a:t>
            </a:r>
            <a:r>
              <a:rPr lang="en-US" dirty="0" err="1"/>
              <a:t>keberhasilan</a:t>
            </a:r>
            <a:r>
              <a:rPr lang="en-US" dirty="0"/>
              <a:t> </a:t>
            </a:r>
            <a:r>
              <a:rPr lang="en-US" dirty="0" err="1"/>
              <a:t>pemberdayaan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, </a:t>
            </a:r>
            <a:r>
              <a:rPr lang="en-US" dirty="0" err="1"/>
              <a:t>antara</a:t>
            </a:r>
            <a:r>
              <a:rPr lang="en-US" dirty="0"/>
              <a:t> lain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sama</a:t>
            </a:r>
            <a:r>
              <a:rPr lang="en-US" dirty="0"/>
              <a:t>, </a:t>
            </a:r>
            <a:r>
              <a:rPr lang="en-US" dirty="0" err="1"/>
              <a:t>kemauan</a:t>
            </a:r>
            <a:r>
              <a:rPr lang="en-US" dirty="0"/>
              <a:t>, </a:t>
            </a:r>
            <a:r>
              <a:rPr lang="en-US" dirty="0" err="1"/>
              <a:t>kepemimpinan</a:t>
            </a:r>
            <a:r>
              <a:rPr lang="en-US" dirty="0"/>
              <a:t>,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keras</a:t>
            </a:r>
            <a:r>
              <a:rPr lang="en-US" dirty="0"/>
              <a:t>, dan </a:t>
            </a:r>
            <a:r>
              <a:rPr lang="en-US" dirty="0" err="1"/>
              <a:t>organisasi</a:t>
            </a:r>
            <a:r>
              <a:rPr lang="en-US" dirty="0"/>
              <a:t> yang </a:t>
            </a:r>
            <a:r>
              <a:rPr lang="en-US" dirty="0" err="1"/>
              <a:t>terbina</a:t>
            </a:r>
            <a:r>
              <a:rPr lang="en-US" dirty="0"/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2348BE-FC61-A82E-3C56-2DA920E24FB4}"/>
              </a:ext>
            </a:extLst>
          </p:cNvPr>
          <p:cNvSpPr txBox="1"/>
          <p:nvPr/>
        </p:nvSpPr>
        <p:spPr>
          <a:xfrm>
            <a:off x="6629400" y="2918403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CONTOH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6CF2070-2546-9ACC-25B8-641F8312DBE3}"/>
              </a:ext>
            </a:extLst>
          </p:cNvPr>
          <p:cNvSpPr txBox="1"/>
          <p:nvPr/>
        </p:nvSpPr>
        <p:spPr>
          <a:xfrm>
            <a:off x="7875815" y="2838169"/>
            <a:ext cx="1039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Hal. 251</a:t>
            </a:r>
          </a:p>
        </p:txBody>
      </p:sp>
    </p:spTree>
    <p:extLst>
      <p:ext uri="{BB962C8B-B14F-4D97-AF65-F5344CB8AC3E}">
        <p14:creationId xmlns:p14="http://schemas.microsoft.com/office/powerpoint/2010/main" val="3090325890"/>
      </p:ext>
    </p:extLst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6172200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fi-FI" sz="2000" b="1" dirty="0"/>
              <a:t>D. Peranan Komunitas dalam Kehidupan 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186713A-3B63-3D0C-B7B8-41F8BE94DB21}"/>
              </a:ext>
            </a:extLst>
          </p:cNvPr>
          <p:cNvSpPr txBox="1"/>
          <p:nvPr/>
        </p:nvSpPr>
        <p:spPr>
          <a:xfrm>
            <a:off x="179615" y="1667347"/>
            <a:ext cx="16764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Unsur</a:t>
            </a:r>
            <a:r>
              <a:rPr lang="en-US" b="1" dirty="0"/>
              <a:t> </a:t>
            </a:r>
            <a:r>
              <a:rPr lang="en-US" b="1" dirty="0" err="1"/>
              <a:t>Pemberdayaan</a:t>
            </a:r>
            <a:endParaRPr lang="en-US" b="1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1C6DB67-CB74-73D7-A513-B7540601D43E}"/>
              </a:ext>
            </a:extLst>
          </p:cNvPr>
          <p:cNvCxnSpPr>
            <a:cxnSpLocks/>
          </p:cNvCxnSpPr>
          <p:nvPr/>
        </p:nvCxnSpPr>
        <p:spPr>
          <a:xfrm flipV="1">
            <a:off x="1857375" y="1239333"/>
            <a:ext cx="843643" cy="770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D3DDBFA-E661-285A-BD92-9C113D9CAF6F}"/>
              </a:ext>
            </a:extLst>
          </p:cNvPr>
          <p:cNvSpPr txBox="1"/>
          <p:nvPr/>
        </p:nvSpPr>
        <p:spPr>
          <a:xfrm>
            <a:off x="2803073" y="891645"/>
            <a:ext cx="338545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Pengembangan</a:t>
            </a:r>
            <a:r>
              <a:rPr lang="en-US" dirty="0"/>
              <a:t> </a:t>
            </a:r>
            <a:r>
              <a:rPr lang="en-US" dirty="0" err="1"/>
              <a:t>aset</a:t>
            </a:r>
            <a:r>
              <a:rPr lang="en-US" dirty="0"/>
              <a:t> </a:t>
            </a:r>
            <a:r>
              <a:rPr lang="en-US" dirty="0" err="1"/>
              <a:t>masyarakat</a:t>
            </a:r>
            <a:endParaRPr lang="en-US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538898F-6B4E-4D46-8161-9627F486875A}"/>
              </a:ext>
            </a:extLst>
          </p:cNvPr>
          <p:cNvCxnSpPr>
            <a:cxnSpLocks/>
          </p:cNvCxnSpPr>
          <p:nvPr/>
        </p:nvCxnSpPr>
        <p:spPr>
          <a:xfrm flipV="1">
            <a:off x="1853295" y="1627980"/>
            <a:ext cx="919843" cy="371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41C1B68-364C-F3D8-8B85-439A57B93D72}"/>
              </a:ext>
            </a:extLst>
          </p:cNvPr>
          <p:cNvSpPr txBox="1"/>
          <p:nvPr/>
        </p:nvSpPr>
        <p:spPr>
          <a:xfrm>
            <a:off x="2835730" y="1402660"/>
            <a:ext cx="352152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Peningkatan</a:t>
            </a:r>
            <a:r>
              <a:rPr lang="en-US" dirty="0"/>
              <a:t> </a:t>
            </a:r>
            <a:r>
              <a:rPr lang="en-US" dirty="0" err="1"/>
              <a:t>keterampilan</a:t>
            </a:r>
            <a:r>
              <a:rPr lang="en-US" dirty="0"/>
              <a:t> </a:t>
            </a:r>
            <a:r>
              <a:rPr lang="en-US" dirty="0" err="1"/>
              <a:t>individu</a:t>
            </a:r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D2D3BA3-096C-0DE3-FCCF-449DA3BBE69A}"/>
              </a:ext>
            </a:extLst>
          </p:cNvPr>
          <p:cNvCxnSpPr>
            <a:cxnSpLocks/>
          </p:cNvCxnSpPr>
          <p:nvPr/>
        </p:nvCxnSpPr>
        <p:spPr>
          <a:xfrm>
            <a:off x="1856015" y="1990512"/>
            <a:ext cx="8191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224CA53-76E3-F5F4-EB52-AD25066159A4}"/>
              </a:ext>
            </a:extLst>
          </p:cNvPr>
          <p:cNvSpPr txBox="1"/>
          <p:nvPr/>
        </p:nvSpPr>
        <p:spPr>
          <a:xfrm>
            <a:off x="2835730" y="1910406"/>
            <a:ext cx="38100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masyarakat</a:t>
            </a:r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4DE2B9B-0D00-FCCB-7AFF-08FB6BC938B4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1856015" y="1990513"/>
            <a:ext cx="838200" cy="1112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886F25C-7DFD-CDD6-F131-743CFAA81C12}"/>
              </a:ext>
            </a:extLst>
          </p:cNvPr>
          <p:cNvSpPr txBox="1"/>
          <p:nvPr/>
        </p:nvSpPr>
        <p:spPr>
          <a:xfrm>
            <a:off x="2835730" y="2503593"/>
            <a:ext cx="51816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harapan</a:t>
            </a:r>
            <a:r>
              <a:rPr lang="en-US" dirty="0"/>
              <a:t> dan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</a:t>
            </a:r>
            <a:r>
              <a:rPr lang="en-US" dirty="0" err="1"/>
              <a:t>masyarakat</a:t>
            </a:r>
            <a:endParaRPr lang="en-US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4BB1014-0647-C593-CA57-D2074E793BF8}"/>
              </a:ext>
            </a:extLst>
          </p:cNvPr>
          <p:cNvCxnSpPr>
            <a:cxnSpLocks/>
          </p:cNvCxnSpPr>
          <p:nvPr/>
        </p:nvCxnSpPr>
        <p:spPr>
          <a:xfrm>
            <a:off x="1856015" y="2015983"/>
            <a:ext cx="756557" cy="1554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7A8126D-C06C-7F73-4BD4-972DFDCEB077}"/>
              </a:ext>
            </a:extLst>
          </p:cNvPr>
          <p:cNvCxnSpPr>
            <a:stCxn id="4" idx="3"/>
          </p:cNvCxnSpPr>
          <p:nvPr/>
        </p:nvCxnSpPr>
        <p:spPr>
          <a:xfrm>
            <a:off x="1856015" y="1990513"/>
            <a:ext cx="914400" cy="599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F4FAD64-FE97-9F62-FE52-9026D3D24AE1}"/>
              </a:ext>
            </a:extLst>
          </p:cNvPr>
          <p:cNvSpPr txBox="1"/>
          <p:nvPr/>
        </p:nvSpPr>
        <p:spPr>
          <a:xfrm>
            <a:off x="2813959" y="3017065"/>
            <a:ext cx="574765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Mendorong</a:t>
            </a:r>
            <a:r>
              <a:rPr lang="en-US" dirty="0"/>
              <a:t> </a:t>
            </a:r>
            <a:r>
              <a:rPr lang="en-US" dirty="0" err="1"/>
              <a:t>kepercayaan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dan </a:t>
            </a:r>
            <a:r>
              <a:rPr lang="en-US" dirty="0" err="1"/>
              <a:t>ketahanan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6FF54C-12B8-8943-DDF7-0BA38C87F040}"/>
              </a:ext>
            </a:extLst>
          </p:cNvPr>
          <p:cNvSpPr txBox="1"/>
          <p:nvPr/>
        </p:nvSpPr>
        <p:spPr>
          <a:xfrm>
            <a:off x="2786744" y="3509552"/>
            <a:ext cx="460465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Membangun</a:t>
            </a:r>
            <a:r>
              <a:rPr lang="en-US" dirty="0"/>
              <a:t> </a:t>
            </a:r>
            <a:r>
              <a:rPr lang="en-US" dirty="0" err="1"/>
              <a:t>keberlangsungan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4399327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33350"/>
            <a:ext cx="5181600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+mj-lt"/>
              </a:rPr>
              <a:t>A. </a:t>
            </a:r>
            <a:r>
              <a:rPr lang="nn-NO" sz="2000" b="1" dirty="0">
                <a:latin typeface="+mj-lt"/>
              </a:rPr>
              <a:t>Keberagaman Sosial Budaya di Masyarakat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8" name="Group 17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20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21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9" name="Picture 1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4DA3CC4-7529-EC1D-5EF2-9EFEB75BF9C6}"/>
              </a:ext>
            </a:extLst>
          </p:cNvPr>
          <p:cNvSpPr txBox="1"/>
          <p:nvPr/>
        </p:nvSpPr>
        <p:spPr>
          <a:xfrm>
            <a:off x="288472" y="642282"/>
            <a:ext cx="83983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Masyarakat Indonesia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keberagaman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yang </a:t>
            </a:r>
            <a:r>
              <a:rPr lang="en-US" dirty="0" err="1"/>
              <a:t>biasa</a:t>
            </a:r>
            <a:r>
              <a:rPr lang="en-US" dirty="0"/>
              <a:t>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multikultural</a:t>
            </a:r>
            <a:r>
              <a:rPr lang="en-US" dirty="0"/>
              <a:t>. </a:t>
            </a:r>
            <a:r>
              <a:rPr lang="en-US" dirty="0" err="1"/>
              <a:t>Istilah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mengacu</a:t>
            </a:r>
            <a:r>
              <a:rPr lang="en-US" dirty="0"/>
              <a:t> pada </a:t>
            </a:r>
            <a:r>
              <a:rPr lang="en-US" dirty="0" err="1"/>
              <a:t>kesamaan</a:t>
            </a:r>
            <a:r>
              <a:rPr lang="en-US" dirty="0"/>
              <a:t> </a:t>
            </a:r>
            <a:r>
              <a:rPr lang="en-US" dirty="0" err="1"/>
              <a:t>tradisi</a:t>
            </a:r>
            <a:r>
              <a:rPr lang="en-US" dirty="0"/>
              <a:t>, </a:t>
            </a:r>
            <a:r>
              <a:rPr lang="en-US" dirty="0" err="1"/>
              <a:t>kebiasaan</a:t>
            </a:r>
            <a:r>
              <a:rPr lang="en-US" dirty="0"/>
              <a:t>, </a:t>
            </a:r>
            <a:r>
              <a:rPr lang="en-US" dirty="0" err="1"/>
              <a:t>pola</a:t>
            </a:r>
            <a:r>
              <a:rPr lang="en-US" dirty="0"/>
              <a:t>, dan </a:t>
            </a:r>
            <a:r>
              <a:rPr lang="en-US" dirty="0" err="1"/>
              <a:t>serangkaian</a:t>
            </a:r>
            <a:r>
              <a:rPr lang="en-US" dirty="0"/>
              <a:t> </a:t>
            </a:r>
            <a:r>
              <a:rPr lang="en-US" dirty="0" err="1"/>
              <a:t>kepercayaan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yang </a:t>
            </a:r>
            <a:r>
              <a:rPr lang="en-US" dirty="0" err="1"/>
              <a:t>dipengaruhi</a:t>
            </a:r>
            <a:r>
              <a:rPr lang="en-US" dirty="0"/>
              <a:t> oleh </a:t>
            </a:r>
            <a:r>
              <a:rPr lang="en-US" dirty="0" err="1"/>
              <a:t>kebudayaan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 yang </a:t>
            </a:r>
            <a:r>
              <a:rPr lang="en-US" dirty="0" err="1"/>
              <a:t>diwarisi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leluhurnya</a:t>
            </a:r>
            <a:r>
              <a:rPr lang="en-US" dirty="0"/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85002D-E285-96F5-A44F-B845E0595E9C}"/>
              </a:ext>
            </a:extLst>
          </p:cNvPr>
          <p:cNvSpPr txBox="1"/>
          <p:nvPr/>
        </p:nvSpPr>
        <p:spPr>
          <a:xfrm>
            <a:off x="381000" y="1864647"/>
            <a:ext cx="614498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err="1"/>
              <a:t>Pengaruh</a:t>
            </a:r>
            <a:r>
              <a:rPr lang="en-US" b="1" dirty="0"/>
              <a:t> </a:t>
            </a:r>
            <a:r>
              <a:rPr lang="en-US" b="1" dirty="0" err="1"/>
              <a:t>Faktor</a:t>
            </a:r>
            <a:r>
              <a:rPr lang="en-US" b="1" dirty="0"/>
              <a:t> </a:t>
            </a:r>
            <a:r>
              <a:rPr lang="en-US" b="1" dirty="0" err="1"/>
              <a:t>Geografis</a:t>
            </a:r>
            <a:r>
              <a:rPr lang="en-US" b="1" dirty="0"/>
              <a:t> </a:t>
            </a:r>
            <a:r>
              <a:rPr lang="en-US" b="1" dirty="0" err="1"/>
              <a:t>terhadap</a:t>
            </a:r>
            <a:r>
              <a:rPr lang="en-US" b="1" dirty="0"/>
              <a:t> </a:t>
            </a:r>
            <a:r>
              <a:rPr lang="en-US" b="1" dirty="0" err="1"/>
              <a:t>Keberagaman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C784D6-E019-3EFD-0C4C-A6C94E65D487}"/>
              </a:ext>
            </a:extLst>
          </p:cNvPr>
          <p:cNvSpPr txBox="1"/>
          <p:nvPr/>
        </p:nvSpPr>
        <p:spPr>
          <a:xfrm>
            <a:off x="762000" y="2543551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b="1" dirty="0" err="1"/>
              <a:t>Isolasi</a:t>
            </a:r>
            <a:r>
              <a:rPr lang="en-US" b="1" dirty="0"/>
              <a:t> </a:t>
            </a:r>
            <a:r>
              <a:rPr lang="en-US" b="1" dirty="0" err="1"/>
              <a:t>Geografis</a:t>
            </a:r>
            <a:endParaRPr 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6E8739-5D98-DE31-9B4C-C45681C18953}"/>
              </a:ext>
            </a:extLst>
          </p:cNvPr>
          <p:cNvSpPr txBox="1"/>
          <p:nvPr/>
        </p:nvSpPr>
        <p:spPr>
          <a:xfrm>
            <a:off x="762000" y="3129742"/>
            <a:ext cx="5527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 startAt="2"/>
            </a:pPr>
            <a:r>
              <a:rPr lang="en-US" b="1" dirty="0" err="1"/>
              <a:t>Iklim</a:t>
            </a:r>
            <a:r>
              <a:rPr lang="en-US" b="1" dirty="0"/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A4E9F8-F096-1A19-F7BD-79CF1243F427}"/>
              </a:ext>
            </a:extLst>
          </p:cNvPr>
          <p:cNvSpPr txBox="1"/>
          <p:nvPr/>
        </p:nvSpPr>
        <p:spPr>
          <a:xfrm>
            <a:off x="762000" y="3857479"/>
            <a:ext cx="5527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 startAt="3"/>
            </a:pPr>
            <a:r>
              <a:rPr lang="en-US" b="1" dirty="0" err="1"/>
              <a:t>Letak</a:t>
            </a:r>
            <a:r>
              <a:rPr lang="en-US" b="1" dirty="0"/>
              <a:t> </a:t>
            </a:r>
            <a:r>
              <a:rPr lang="en-US" b="1" dirty="0" err="1"/>
              <a:t>Geografis</a:t>
            </a:r>
            <a:r>
              <a:rPr lang="en-US" b="1" dirty="0"/>
              <a:t> 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D09E624-DCD9-AC97-300A-5E0EC55E27A4}"/>
              </a:ext>
            </a:extLst>
          </p:cNvPr>
          <p:cNvCxnSpPr/>
          <p:nvPr/>
        </p:nvCxnSpPr>
        <p:spPr>
          <a:xfrm flipV="1">
            <a:off x="2823482" y="2569658"/>
            <a:ext cx="630010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8741DED-4BAC-3E3A-F798-A605EFF57ED3}"/>
              </a:ext>
            </a:extLst>
          </p:cNvPr>
          <p:cNvCxnSpPr>
            <a:cxnSpLocks/>
          </p:cNvCxnSpPr>
          <p:nvPr/>
        </p:nvCxnSpPr>
        <p:spPr>
          <a:xfrm>
            <a:off x="2842532" y="2758449"/>
            <a:ext cx="601434" cy="43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A0A7A02-DEEE-77E9-4ED5-BAB3B4F1CF57}"/>
              </a:ext>
            </a:extLst>
          </p:cNvPr>
          <p:cNvSpPr txBox="1"/>
          <p:nvPr/>
        </p:nvSpPr>
        <p:spPr>
          <a:xfrm>
            <a:off x="3471178" y="2359319"/>
            <a:ext cx="5291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Pemisahan</a:t>
            </a:r>
            <a:r>
              <a:rPr lang="en-US" dirty="0"/>
              <a:t> </a:t>
            </a:r>
            <a:r>
              <a:rPr lang="en-US" dirty="0" err="1"/>
              <a:t>masy</a:t>
            </a:r>
            <a:r>
              <a:rPr lang="en-US" dirty="0"/>
              <a:t>.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bentang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60FA8BF-C252-8A69-A464-C5E49DCDB82D}"/>
              </a:ext>
            </a:extLst>
          </p:cNvPr>
          <p:cNvSpPr txBox="1"/>
          <p:nvPr/>
        </p:nvSpPr>
        <p:spPr>
          <a:xfrm>
            <a:off x="3478321" y="2676425"/>
            <a:ext cx="6234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Kebiasaan</a:t>
            </a:r>
            <a:r>
              <a:rPr lang="en-US" dirty="0"/>
              <a:t> </a:t>
            </a:r>
            <a:r>
              <a:rPr lang="en-US" dirty="0" err="1"/>
              <a:t>menyikapi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di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sekitar</a:t>
            </a:r>
            <a:r>
              <a:rPr lang="en-US" dirty="0"/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585C41-C2DE-E8A3-5EE5-7C3E9EC6D9F1}"/>
              </a:ext>
            </a:extLst>
          </p:cNvPr>
          <p:cNvSpPr txBox="1"/>
          <p:nvPr/>
        </p:nvSpPr>
        <p:spPr>
          <a:xfrm>
            <a:off x="2494187" y="3054862"/>
            <a:ext cx="4890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Iklim di permukaan bumi yang bervariasi </a:t>
            </a:r>
            <a:endParaRPr lang="en-US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D04D22D-81AE-B633-215E-88E947BF5ACD}"/>
              </a:ext>
            </a:extLst>
          </p:cNvPr>
          <p:cNvCxnSpPr>
            <a:cxnSpLocks/>
          </p:cNvCxnSpPr>
          <p:nvPr/>
        </p:nvCxnSpPr>
        <p:spPr>
          <a:xfrm flipV="1">
            <a:off x="1742395" y="3239528"/>
            <a:ext cx="751792" cy="111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3CF43F9-8BAB-5E41-D447-1A4CDA46426E}"/>
              </a:ext>
            </a:extLst>
          </p:cNvPr>
          <p:cNvCxnSpPr/>
          <p:nvPr/>
        </p:nvCxnSpPr>
        <p:spPr>
          <a:xfrm>
            <a:off x="1742395" y="3362863"/>
            <a:ext cx="751792" cy="168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937EDD7-82BD-CA97-3A00-71020D701704}"/>
              </a:ext>
            </a:extLst>
          </p:cNvPr>
          <p:cNvSpPr txBox="1"/>
          <p:nvPr/>
        </p:nvSpPr>
        <p:spPr>
          <a:xfrm>
            <a:off x="2455062" y="3369245"/>
            <a:ext cx="63079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ragam</a:t>
            </a:r>
            <a:r>
              <a:rPr lang="en-US" dirty="0"/>
              <a:t> </a:t>
            </a:r>
            <a:r>
              <a:rPr lang="en-US" dirty="0" err="1"/>
              <a:t>karakteristik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pembagian</a:t>
            </a:r>
            <a:r>
              <a:rPr lang="en-US" dirty="0"/>
              <a:t> </a:t>
            </a:r>
            <a:r>
              <a:rPr lang="en-US" dirty="0" err="1"/>
              <a:t>iklim</a:t>
            </a:r>
            <a:r>
              <a:rPr lang="en-US" dirty="0"/>
              <a:t> </a:t>
            </a:r>
            <a:r>
              <a:rPr lang="en-US" dirty="0" err="1"/>
              <a:t>tertentu</a:t>
            </a:r>
            <a:endParaRPr lang="en-US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485D814-B365-1267-B6B6-0A2BCADFF601}"/>
              </a:ext>
            </a:extLst>
          </p:cNvPr>
          <p:cNvCxnSpPr>
            <a:cxnSpLocks/>
          </p:cNvCxnSpPr>
          <p:nvPr/>
        </p:nvCxnSpPr>
        <p:spPr>
          <a:xfrm flipV="1">
            <a:off x="2738946" y="4042145"/>
            <a:ext cx="786664" cy="2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BC3C681-0062-8166-352B-2B18538A6613}"/>
              </a:ext>
            </a:extLst>
          </p:cNvPr>
          <p:cNvSpPr txBox="1"/>
          <p:nvPr/>
        </p:nvSpPr>
        <p:spPr>
          <a:xfrm>
            <a:off x="3567111" y="3857479"/>
            <a:ext cx="4890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Posisi silang dan letak strategis Indonesia 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EECB7B2-72F7-A268-1C51-5277B128BA83}"/>
              </a:ext>
            </a:extLst>
          </p:cNvPr>
          <p:cNvSpPr txBox="1"/>
          <p:nvPr/>
        </p:nvSpPr>
        <p:spPr>
          <a:xfrm>
            <a:off x="2646587" y="3204539"/>
            <a:ext cx="4890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Iklim di permukaan bumi yang bervariasi </a:t>
            </a:r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05A2626-0DF6-49DB-8634-182680E20BD4}"/>
              </a:ext>
            </a:extLst>
          </p:cNvPr>
          <p:cNvGrpSpPr/>
          <p:nvPr/>
        </p:nvGrpSpPr>
        <p:grpSpPr>
          <a:xfrm>
            <a:off x="0" y="4309929"/>
            <a:ext cx="9144000" cy="841375"/>
            <a:chOff x="0" y="4302125"/>
            <a:chExt cx="9144000" cy="84137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435B28E-625B-3E26-3570-6DFBE6CE15F9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52" name="Picture 2" descr="E:\ELISA\ERLANGGA LISA\2017\TEMPLATE PPT\SMP PPKN kelas X kelompok wajib\SMP PPKN kelas X kelompok wajib.png">
                <a:extLst>
                  <a:ext uri="{FF2B5EF4-FFF2-40B4-BE49-F238E27FC236}">
                    <a16:creationId xmlns:a16="http://schemas.microsoft.com/office/drawing/2014/main" id="{D7F3BD9D-AD42-7121-D2BE-3FA0185ED0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53" name="TextBox 16">
                <a:extLst>
                  <a:ext uri="{FF2B5EF4-FFF2-40B4-BE49-F238E27FC236}">
                    <a16:creationId xmlns:a16="http://schemas.microsoft.com/office/drawing/2014/main" id="{28940007-AB17-551A-5E41-9D272AD0BF99}"/>
                  </a:ext>
                </a:extLst>
              </p:cNvPr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51" name="Picture 5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FAB0DEB-6FC9-428D-853A-4735FEC050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1E240F5-9628-B1EF-04A2-6008C371976C}"/>
              </a:ext>
            </a:extLst>
          </p:cNvPr>
          <p:cNvCxnSpPr>
            <a:cxnSpLocks/>
          </p:cNvCxnSpPr>
          <p:nvPr/>
        </p:nvCxnSpPr>
        <p:spPr>
          <a:xfrm>
            <a:off x="2735377" y="4052999"/>
            <a:ext cx="718115" cy="323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C4B0B80-5095-F1E6-D93D-9F2BC3556680}"/>
              </a:ext>
            </a:extLst>
          </p:cNvPr>
          <p:cNvSpPr txBox="1"/>
          <p:nvPr/>
        </p:nvSpPr>
        <p:spPr>
          <a:xfrm>
            <a:off x="3567111" y="4192256"/>
            <a:ext cx="4890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Menciptakan akulturasi budaya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399967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33350"/>
            <a:ext cx="5181600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+mj-lt"/>
              </a:rPr>
              <a:t>A. </a:t>
            </a:r>
            <a:r>
              <a:rPr lang="nn-NO" sz="2000" b="1" dirty="0">
                <a:latin typeface="+mj-lt"/>
              </a:rPr>
              <a:t>Keberagaman Sosial Budaya di Masyarakat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8" name="Group 17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20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21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9" name="Picture 1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785002D-E285-96F5-A44F-B845E0595E9C}"/>
              </a:ext>
            </a:extLst>
          </p:cNvPr>
          <p:cNvSpPr txBox="1"/>
          <p:nvPr/>
        </p:nvSpPr>
        <p:spPr>
          <a:xfrm>
            <a:off x="371473" y="631258"/>
            <a:ext cx="442912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err="1"/>
              <a:t>Jenis</a:t>
            </a:r>
            <a:r>
              <a:rPr lang="en-US" b="1" dirty="0"/>
              <a:t> </a:t>
            </a:r>
            <a:r>
              <a:rPr lang="en-US" b="1" dirty="0" err="1"/>
              <a:t>Keberagaman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r>
              <a:rPr lang="en-US" b="1" dirty="0"/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A4E9F8-F096-1A19-F7BD-79CF1243F427}"/>
              </a:ext>
            </a:extLst>
          </p:cNvPr>
          <p:cNvSpPr txBox="1"/>
          <p:nvPr/>
        </p:nvSpPr>
        <p:spPr>
          <a:xfrm>
            <a:off x="647700" y="943454"/>
            <a:ext cx="8305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Bangsa</a:t>
            </a:r>
            <a:r>
              <a:rPr lang="en-US" dirty="0"/>
              <a:t> Indonesia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 yang </a:t>
            </a:r>
            <a:r>
              <a:rPr lang="en-US" dirty="0" err="1"/>
              <a:t>majemuk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tiap</a:t>
            </a:r>
            <a:r>
              <a:rPr lang="en-US" dirty="0"/>
              <a:t> </a:t>
            </a:r>
            <a:r>
              <a:rPr lang="en-US" dirty="0" err="1"/>
              <a:t>suku</a:t>
            </a:r>
            <a:r>
              <a:rPr lang="en-US" dirty="0"/>
              <a:t> </a:t>
            </a:r>
            <a:r>
              <a:rPr lang="en-US" dirty="0" err="1"/>
              <a:t>bangsanya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bervariasi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beragam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wilayah </a:t>
            </a:r>
            <a:r>
              <a:rPr lang="en-US" dirty="0" err="1"/>
              <a:t>geografis</a:t>
            </a:r>
            <a:r>
              <a:rPr lang="en-US" dirty="0"/>
              <a:t> yang </a:t>
            </a:r>
            <a:r>
              <a:rPr lang="en-US" dirty="0" err="1"/>
              <a:t>biasa</a:t>
            </a:r>
            <a:r>
              <a:rPr lang="en-US" dirty="0"/>
              <a:t>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tradisi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lokal</a:t>
            </a:r>
            <a:r>
              <a:rPr lang="en-US" dirty="0"/>
              <a:t>. </a:t>
            </a:r>
            <a:r>
              <a:rPr lang="en-US" dirty="0" err="1"/>
              <a:t>Keberagaman</a:t>
            </a:r>
            <a:r>
              <a:rPr lang="en-US" dirty="0"/>
              <a:t> </a:t>
            </a:r>
            <a:r>
              <a:rPr lang="en-US" dirty="0" err="1"/>
              <a:t>kebudayaan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kekayaan</a:t>
            </a:r>
            <a:r>
              <a:rPr lang="en-US" dirty="0"/>
              <a:t> dan </a:t>
            </a:r>
            <a:r>
              <a:rPr lang="en-US" dirty="0" err="1"/>
              <a:t>identitas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 yang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lestarikan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1A7205-F3B0-3CC6-067D-BDB830A4EF2D}"/>
              </a:ext>
            </a:extLst>
          </p:cNvPr>
          <p:cNvSpPr txBox="1"/>
          <p:nvPr/>
        </p:nvSpPr>
        <p:spPr>
          <a:xfrm>
            <a:off x="858272" y="3048494"/>
            <a:ext cx="175260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UNSUR BUDAYA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BB3160-C33D-DDA2-5F1D-3C5C33F1DF9E}"/>
              </a:ext>
            </a:extLst>
          </p:cNvPr>
          <p:cNvCxnSpPr>
            <a:stCxn id="2" idx="3"/>
          </p:cNvCxnSpPr>
          <p:nvPr/>
        </p:nvCxnSpPr>
        <p:spPr>
          <a:xfrm>
            <a:off x="2610872" y="3233160"/>
            <a:ext cx="40209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B8EC9D1-89D1-C2B7-CE9D-E812F6994B5E}"/>
              </a:ext>
            </a:extLst>
          </p:cNvPr>
          <p:cNvCxnSpPr>
            <a:cxnSpLocks/>
          </p:cNvCxnSpPr>
          <p:nvPr/>
        </p:nvCxnSpPr>
        <p:spPr>
          <a:xfrm flipH="1">
            <a:off x="2989839" y="2232794"/>
            <a:ext cx="3054" cy="229679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F24248E-47F0-8E86-91FF-F63DD3CD5C41}"/>
              </a:ext>
            </a:extLst>
          </p:cNvPr>
          <p:cNvSpPr txBox="1"/>
          <p:nvPr/>
        </p:nvSpPr>
        <p:spPr>
          <a:xfrm>
            <a:off x="3394987" y="2390322"/>
            <a:ext cx="25166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pengetahuan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2475A3-8D89-581F-C752-07DCB7A8D4F1}"/>
              </a:ext>
            </a:extLst>
          </p:cNvPr>
          <p:cNvSpPr txBox="1"/>
          <p:nvPr/>
        </p:nvSpPr>
        <p:spPr>
          <a:xfrm>
            <a:off x="3394987" y="2709160"/>
            <a:ext cx="4723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kemasyarakatan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069602-388F-BEBB-2450-777F86B5BB26}"/>
              </a:ext>
            </a:extLst>
          </p:cNvPr>
          <p:cNvSpPr txBox="1"/>
          <p:nvPr/>
        </p:nvSpPr>
        <p:spPr>
          <a:xfrm>
            <a:off x="3376944" y="3021356"/>
            <a:ext cx="4723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peralatan</a:t>
            </a:r>
            <a:r>
              <a:rPr lang="en-US" dirty="0"/>
              <a:t> </a:t>
            </a:r>
            <a:r>
              <a:rPr lang="en-US" dirty="0" err="1"/>
              <a:t>hidup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FE6B4C-08C9-58F9-4753-552DBCC53855}"/>
              </a:ext>
            </a:extLst>
          </p:cNvPr>
          <p:cNvSpPr txBox="1"/>
          <p:nvPr/>
        </p:nvSpPr>
        <p:spPr>
          <a:xfrm>
            <a:off x="3354162" y="3391679"/>
            <a:ext cx="4723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pencarian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FFD6C2-6480-D5FE-7CAD-6535CBD01546}"/>
              </a:ext>
            </a:extLst>
          </p:cNvPr>
          <p:cNvSpPr txBox="1"/>
          <p:nvPr/>
        </p:nvSpPr>
        <p:spPr>
          <a:xfrm>
            <a:off x="3360974" y="3736722"/>
            <a:ext cx="4723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ekonomi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6209256-BDBD-B742-8E66-A4070218480B}"/>
              </a:ext>
            </a:extLst>
          </p:cNvPr>
          <p:cNvSpPr txBox="1"/>
          <p:nvPr/>
        </p:nvSpPr>
        <p:spPr>
          <a:xfrm>
            <a:off x="3358937" y="4038792"/>
            <a:ext cx="4723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religi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1529A0A-3966-A65E-F2A6-BACADF04D8D9}"/>
              </a:ext>
            </a:extLst>
          </p:cNvPr>
          <p:cNvSpPr txBox="1"/>
          <p:nvPr/>
        </p:nvSpPr>
        <p:spPr>
          <a:xfrm>
            <a:off x="3376944" y="4344922"/>
            <a:ext cx="4723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kesenian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EF373DF-B6D8-1265-32AF-D46FE45C1F19}"/>
              </a:ext>
            </a:extLst>
          </p:cNvPr>
          <p:cNvSpPr txBox="1"/>
          <p:nvPr/>
        </p:nvSpPr>
        <p:spPr>
          <a:xfrm>
            <a:off x="3394987" y="2053713"/>
            <a:ext cx="4604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bahasa</a:t>
            </a:r>
            <a:endParaRPr lang="en-US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16525DF-49C4-54FB-45A0-13A06A63B713}"/>
              </a:ext>
            </a:extLst>
          </p:cNvPr>
          <p:cNvCxnSpPr/>
          <p:nvPr/>
        </p:nvCxnSpPr>
        <p:spPr>
          <a:xfrm>
            <a:off x="2992893" y="2232794"/>
            <a:ext cx="359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245751F-85E8-77BF-E6A6-2AD2EE168A31}"/>
              </a:ext>
            </a:extLst>
          </p:cNvPr>
          <p:cNvCxnSpPr/>
          <p:nvPr/>
        </p:nvCxnSpPr>
        <p:spPr>
          <a:xfrm>
            <a:off x="2992893" y="2589301"/>
            <a:ext cx="359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001D07C-86F9-2E1B-B88B-3F3EC7F2F0BB}"/>
              </a:ext>
            </a:extLst>
          </p:cNvPr>
          <p:cNvCxnSpPr/>
          <p:nvPr/>
        </p:nvCxnSpPr>
        <p:spPr>
          <a:xfrm>
            <a:off x="2992893" y="2911377"/>
            <a:ext cx="359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7920BF6-EFC7-B3B5-E68D-4F2B1ADCCF26}"/>
              </a:ext>
            </a:extLst>
          </p:cNvPr>
          <p:cNvCxnSpPr/>
          <p:nvPr/>
        </p:nvCxnSpPr>
        <p:spPr>
          <a:xfrm>
            <a:off x="2992892" y="3233160"/>
            <a:ext cx="359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AFD241D-1B31-5BC5-9EC7-8C6DDA9C9886}"/>
              </a:ext>
            </a:extLst>
          </p:cNvPr>
          <p:cNvCxnSpPr/>
          <p:nvPr/>
        </p:nvCxnSpPr>
        <p:spPr>
          <a:xfrm>
            <a:off x="2995274" y="3577568"/>
            <a:ext cx="359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4AEA280-983A-7B24-3A6B-22675EB65BC3}"/>
              </a:ext>
            </a:extLst>
          </p:cNvPr>
          <p:cNvCxnSpPr/>
          <p:nvPr/>
        </p:nvCxnSpPr>
        <p:spPr>
          <a:xfrm>
            <a:off x="3003438" y="3930775"/>
            <a:ext cx="359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70E35E0-CF93-C44E-A923-A85AB2D438F6}"/>
              </a:ext>
            </a:extLst>
          </p:cNvPr>
          <p:cNvCxnSpPr/>
          <p:nvPr/>
        </p:nvCxnSpPr>
        <p:spPr>
          <a:xfrm>
            <a:off x="2992891" y="4223458"/>
            <a:ext cx="359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216CD8B-BFA7-321E-FBA0-53C42CFD849E}"/>
              </a:ext>
            </a:extLst>
          </p:cNvPr>
          <p:cNvCxnSpPr/>
          <p:nvPr/>
        </p:nvCxnSpPr>
        <p:spPr>
          <a:xfrm>
            <a:off x="2989839" y="4529588"/>
            <a:ext cx="359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432782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2743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/>
              <a:t>Sejarah </a:t>
            </a:r>
            <a:r>
              <a:rPr lang="en-US" b="1" dirty="0" err="1"/>
              <a:t>Lokal</a:t>
            </a:r>
            <a:r>
              <a:rPr lang="en-US" b="1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535BE4-0B25-B427-4DCF-72CF39CC07E5}"/>
              </a:ext>
            </a:extLst>
          </p:cNvPr>
          <p:cNvSpPr txBox="1"/>
          <p:nvPr/>
        </p:nvSpPr>
        <p:spPr>
          <a:xfrm>
            <a:off x="609600" y="1018262"/>
            <a:ext cx="7848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Sejarah </a:t>
            </a:r>
            <a:r>
              <a:rPr lang="en-US" dirty="0" err="1"/>
              <a:t>lokal</a:t>
            </a:r>
            <a:r>
              <a:rPr lang="en-US" dirty="0"/>
              <a:t> </a:t>
            </a:r>
            <a:r>
              <a:rPr lang="en-US" dirty="0" err="1"/>
              <a:t>terbentuk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momen</a:t>
            </a:r>
            <a:r>
              <a:rPr lang="en-US" dirty="0"/>
              <a:t> dan </a:t>
            </a:r>
            <a:r>
              <a:rPr lang="en-US" dirty="0" err="1"/>
              <a:t>tokoh</a:t>
            </a:r>
            <a:r>
              <a:rPr lang="en-US" dirty="0"/>
              <a:t> masa </a:t>
            </a:r>
            <a:r>
              <a:rPr lang="en-US" dirty="0" err="1"/>
              <a:t>lalu</a:t>
            </a:r>
            <a:r>
              <a:rPr lang="en-US" dirty="0"/>
              <a:t> yang </a:t>
            </a:r>
            <a:r>
              <a:rPr lang="en-US" dirty="0" err="1"/>
              <a:t>diingat</a:t>
            </a:r>
            <a:r>
              <a:rPr lang="en-US" dirty="0"/>
              <a:t> orang </a:t>
            </a:r>
            <a:r>
              <a:rPr lang="en-US" dirty="0" err="1"/>
              <a:t>banyak</a:t>
            </a:r>
            <a:r>
              <a:rPr lang="en-US" dirty="0"/>
              <a:t> di </a:t>
            </a:r>
            <a:r>
              <a:rPr lang="en-US" dirty="0" err="1"/>
              <a:t>daerahnya</a:t>
            </a:r>
            <a:r>
              <a:rPr lang="en-US" dirty="0"/>
              <a:t> </a:t>
            </a:r>
            <a:r>
              <a:rPr lang="en-US" dirty="0" err="1"/>
              <a:t>namun</a:t>
            </a:r>
            <a:r>
              <a:rPr lang="en-US" dirty="0"/>
              <a:t> di </a:t>
            </a:r>
            <a:r>
              <a:rPr lang="en-US" dirty="0" err="1"/>
              <a:t>daerah</a:t>
            </a:r>
            <a:r>
              <a:rPr lang="en-US" dirty="0"/>
              <a:t> lain </a:t>
            </a: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diketahui</a:t>
            </a:r>
            <a:r>
              <a:rPr lang="en-US" dirty="0"/>
              <a:t> dan juga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sejarah</a:t>
            </a:r>
            <a:r>
              <a:rPr lang="en-US" dirty="0"/>
              <a:t> </a:t>
            </a:r>
            <a:r>
              <a:rPr lang="en-US" dirty="0" err="1"/>
              <a:t>lokal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rincian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detail.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65A682-DA6D-BADA-B1CE-8ED98DC5B7AA}"/>
              </a:ext>
            </a:extLst>
          </p:cNvPr>
          <p:cNvSpPr txBox="1"/>
          <p:nvPr/>
        </p:nvSpPr>
        <p:spPr>
          <a:xfrm>
            <a:off x="615043" y="189338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b="1" dirty="0"/>
              <a:t>Sultan </a:t>
            </a:r>
            <a:r>
              <a:rPr lang="en-US" b="1" dirty="0" err="1"/>
              <a:t>Nuku</a:t>
            </a: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0B22BD-576A-A4C7-5198-47230CF873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6613" y="2005230"/>
            <a:ext cx="1857375" cy="22288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0B10A8-907C-2D44-5FFB-57949C36D1F3}"/>
              </a:ext>
            </a:extLst>
          </p:cNvPr>
          <p:cNvSpPr txBox="1"/>
          <p:nvPr/>
        </p:nvSpPr>
        <p:spPr>
          <a:xfrm>
            <a:off x="990599" y="2249368"/>
            <a:ext cx="6096001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dirty="0"/>
              <a:t>Muhammad Amiruddin, nama kecil Pangeran Nuku yang lahir sekitar tahun 1738.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955DB-B986-9604-94F8-23FA84030C16}"/>
              </a:ext>
            </a:extLst>
          </p:cNvPr>
          <p:cNvSpPr txBox="1"/>
          <p:nvPr/>
        </p:nvSpPr>
        <p:spPr>
          <a:xfrm>
            <a:off x="990599" y="2946747"/>
            <a:ext cx="609600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/>
              <a:t>Pada </a:t>
            </a:r>
            <a:r>
              <a:rPr lang="en-US" dirty="0" err="1"/>
              <a:t>tahun</a:t>
            </a:r>
            <a:r>
              <a:rPr lang="en-US" dirty="0"/>
              <a:t> 1783, </a:t>
            </a:r>
            <a:r>
              <a:rPr lang="en-US" dirty="0" err="1"/>
              <a:t>pasukan</a:t>
            </a:r>
            <a:r>
              <a:rPr lang="en-US" dirty="0"/>
              <a:t> Sultan </a:t>
            </a:r>
            <a:r>
              <a:rPr lang="en-US" dirty="0" err="1"/>
              <a:t>Nuku</a:t>
            </a:r>
            <a:r>
              <a:rPr lang="en-US" dirty="0"/>
              <a:t> </a:t>
            </a:r>
            <a:r>
              <a:rPr lang="en-US" dirty="0" err="1"/>
              <a:t>menyerang</a:t>
            </a:r>
            <a:r>
              <a:rPr lang="en-US" dirty="0"/>
              <a:t> </a:t>
            </a:r>
            <a:r>
              <a:rPr lang="en-US" dirty="0" err="1"/>
              <a:t>pertahanan</a:t>
            </a:r>
            <a:r>
              <a:rPr lang="en-US" dirty="0"/>
              <a:t> Belanda di Halmahera yang </a:t>
            </a:r>
            <a:r>
              <a:rPr lang="en-US" dirty="0" err="1"/>
              <a:t>dibantu</a:t>
            </a:r>
            <a:r>
              <a:rPr lang="en-US" dirty="0"/>
              <a:t> </a:t>
            </a:r>
            <a:r>
              <a:rPr lang="en-US" dirty="0" err="1"/>
              <a:t>Inggris</a:t>
            </a:r>
            <a:r>
              <a:rPr lang="en-US" dirty="0"/>
              <a:t> dan </a:t>
            </a:r>
            <a:r>
              <a:rPr lang="en-US" dirty="0" err="1"/>
              <a:t>mengalami</a:t>
            </a:r>
            <a:r>
              <a:rPr lang="en-US" dirty="0"/>
              <a:t> </a:t>
            </a:r>
            <a:r>
              <a:rPr lang="en-US" dirty="0" err="1"/>
              <a:t>kemenangan</a:t>
            </a:r>
            <a:r>
              <a:rPr lang="en-US" dirty="0"/>
              <a:t>. </a:t>
            </a:r>
            <a:r>
              <a:rPr lang="en-US" dirty="0" err="1"/>
              <a:t>Kemudian</a:t>
            </a:r>
            <a:r>
              <a:rPr lang="en-US" dirty="0"/>
              <a:t> Sultan </a:t>
            </a:r>
            <a:r>
              <a:rPr lang="en-US" dirty="0" err="1"/>
              <a:t>Nuku</a:t>
            </a:r>
            <a:r>
              <a:rPr lang="en-US" dirty="0"/>
              <a:t> </a:t>
            </a:r>
            <a:r>
              <a:rPr lang="en-US" dirty="0" err="1"/>
              <a:t>menaklukan</a:t>
            </a:r>
            <a:r>
              <a:rPr lang="en-US" dirty="0"/>
              <a:t> </a:t>
            </a:r>
            <a:r>
              <a:rPr lang="en-US" dirty="0" err="1"/>
              <a:t>Tidore</a:t>
            </a:r>
            <a:r>
              <a:rPr lang="en-US" dirty="0"/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CD468A-1476-A21B-86C1-710E776C24FC}"/>
              </a:ext>
            </a:extLst>
          </p:cNvPr>
          <p:cNvSpPr txBox="1"/>
          <p:nvPr/>
        </p:nvSpPr>
        <p:spPr>
          <a:xfrm>
            <a:off x="990599" y="3910955"/>
            <a:ext cx="6096000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Dari </a:t>
            </a:r>
            <a:r>
              <a:rPr lang="en-US" dirty="0" err="1"/>
              <a:t>Tidore</a:t>
            </a:r>
            <a:r>
              <a:rPr lang="en-US" dirty="0"/>
              <a:t>, </a:t>
            </a:r>
            <a:r>
              <a:rPr lang="en-US" dirty="0" err="1"/>
              <a:t>Pangeran</a:t>
            </a:r>
            <a:r>
              <a:rPr lang="en-US" dirty="0"/>
              <a:t> </a:t>
            </a:r>
            <a:r>
              <a:rPr lang="en-US" dirty="0" err="1"/>
              <a:t>Nuku</a:t>
            </a:r>
            <a:r>
              <a:rPr lang="en-US" dirty="0"/>
              <a:t> </a:t>
            </a:r>
            <a:r>
              <a:rPr lang="en-US" dirty="0" err="1"/>
              <a:t>menyerang</a:t>
            </a:r>
            <a:r>
              <a:rPr lang="en-US" dirty="0"/>
              <a:t> Ternate. Belanda pada </a:t>
            </a:r>
            <a:r>
              <a:rPr lang="en-US" dirty="0" err="1"/>
              <a:t>akhirnya</a:t>
            </a:r>
            <a:r>
              <a:rPr lang="en-US" dirty="0"/>
              <a:t> </a:t>
            </a:r>
            <a:r>
              <a:rPr lang="en-US" dirty="0" err="1"/>
              <a:t>menyerahkan</a:t>
            </a:r>
            <a:r>
              <a:rPr lang="en-US" dirty="0"/>
              <a:t> Ternate pada 21 </a:t>
            </a:r>
            <a:r>
              <a:rPr lang="en-US" dirty="0" err="1"/>
              <a:t>Januari</a:t>
            </a:r>
            <a:r>
              <a:rPr lang="en-US" dirty="0"/>
              <a:t> 1781.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4D9060-0D1D-8FD6-D04F-9E4A9B8F8DF4}"/>
              </a:ext>
            </a:extLst>
          </p:cNvPr>
          <p:cNvSpPr txBox="1"/>
          <p:nvPr/>
        </p:nvSpPr>
        <p:spPr>
          <a:xfrm>
            <a:off x="7696200" y="163408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Hal. 221</a:t>
            </a:r>
          </a:p>
        </p:txBody>
      </p:sp>
    </p:spTree>
    <p:extLst>
      <p:ext uri="{BB962C8B-B14F-4D97-AF65-F5344CB8AC3E}">
        <p14:creationId xmlns:p14="http://schemas.microsoft.com/office/powerpoint/2010/main" val="3557809506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2743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/>
              <a:t>Sejarah </a:t>
            </a:r>
            <a:r>
              <a:rPr lang="en-US" b="1" dirty="0" err="1"/>
              <a:t>Lokal</a:t>
            </a:r>
            <a:r>
              <a:rPr lang="en-US" b="1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65A682-DA6D-BADA-B1CE-8ED98DC5B7AA}"/>
              </a:ext>
            </a:extLst>
          </p:cNvPr>
          <p:cNvSpPr txBox="1"/>
          <p:nvPr/>
        </p:nvSpPr>
        <p:spPr>
          <a:xfrm>
            <a:off x="609600" y="945337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2"/>
            </a:pPr>
            <a:r>
              <a:rPr lang="en-US" b="1" dirty="0"/>
              <a:t>Sultan </a:t>
            </a:r>
            <a:r>
              <a:rPr lang="en-US" b="1" dirty="0" err="1"/>
              <a:t>Nuku</a:t>
            </a:r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0B10A8-907C-2D44-5FFB-57949C36D1F3}"/>
              </a:ext>
            </a:extLst>
          </p:cNvPr>
          <p:cNvSpPr txBox="1"/>
          <p:nvPr/>
        </p:nvSpPr>
        <p:spPr>
          <a:xfrm>
            <a:off x="1012369" y="1279291"/>
            <a:ext cx="628786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Ratu </a:t>
            </a:r>
            <a:r>
              <a:rPr lang="en-US" dirty="0" err="1"/>
              <a:t>Kalinyamat</a:t>
            </a:r>
            <a:r>
              <a:rPr lang="en-US" dirty="0"/>
              <a:t>, </a:t>
            </a:r>
            <a:r>
              <a:rPr lang="en-US" dirty="0" err="1"/>
              <a:t>nama</a:t>
            </a:r>
            <a:r>
              <a:rPr lang="en-US" dirty="0"/>
              <a:t> </a:t>
            </a:r>
            <a:r>
              <a:rPr lang="en-US" dirty="0" err="1"/>
              <a:t>kecilnya</a:t>
            </a:r>
            <a:r>
              <a:rPr lang="en-US" dirty="0"/>
              <a:t> </a:t>
            </a:r>
            <a:r>
              <a:rPr lang="en-US" dirty="0" err="1"/>
              <a:t>Retna</a:t>
            </a:r>
            <a:r>
              <a:rPr lang="en-US" dirty="0"/>
              <a:t> </a:t>
            </a:r>
            <a:r>
              <a:rPr lang="en-US" dirty="0" err="1"/>
              <a:t>Kencana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putri</a:t>
            </a:r>
            <a:r>
              <a:rPr lang="en-US" dirty="0"/>
              <a:t>  Sultan </a:t>
            </a:r>
            <a:r>
              <a:rPr lang="en-US" dirty="0" err="1"/>
              <a:t>Trenggana</a:t>
            </a:r>
            <a:r>
              <a:rPr lang="en-US" dirty="0"/>
              <a:t> yang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pemimpin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Demak</a:t>
            </a:r>
            <a:r>
              <a:rPr lang="en-US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955DB-B986-9604-94F8-23FA84030C16}"/>
              </a:ext>
            </a:extLst>
          </p:cNvPr>
          <p:cNvSpPr txBox="1"/>
          <p:nvPr/>
        </p:nvSpPr>
        <p:spPr>
          <a:xfrm>
            <a:off x="1012368" y="1908144"/>
            <a:ext cx="6287861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Tragedi</a:t>
            </a:r>
            <a:r>
              <a:rPr lang="en-US" dirty="0"/>
              <a:t> </a:t>
            </a:r>
            <a:r>
              <a:rPr lang="en-US" dirty="0" err="1"/>
              <a:t>meninggalnya</a:t>
            </a:r>
            <a:r>
              <a:rPr lang="en-US" dirty="0"/>
              <a:t> </a:t>
            </a:r>
            <a:r>
              <a:rPr lang="en-US" dirty="0" err="1"/>
              <a:t>suami</a:t>
            </a:r>
            <a:r>
              <a:rPr lang="en-US" dirty="0"/>
              <a:t>, Sultan </a:t>
            </a:r>
            <a:r>
              <a:rPr lang="en-US" dirty="0" err="1"/>
              <a:t>Hadiri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disergap</a:t>
            </a:r>
            <a:r>
              <a:rPr lang="en-US" dirty="0"/>
              <a:t> oleh </a:t>
            </a:r>
            <a:r>
              <a:rPr lang="en-US" dirty="0" err="1"/>
              <a:t>abdi</a:t>
            </a:r>
            <a:r>
              <a:rPr lang="en-US" dirty="0"/>
              <a:t> </a:t>
            </a:r>
            <a:r>
              <a:rPr lang="en-US" dirty="0" err="1"/>
              <a:t>setia</a:t>
            </a:r>
            <a:r>
              <a:rPr lang="en-US" dirty="0"/>
              <a:t> Arya </a:t>
            </a:r>
            <a:r>
              <a:rPr lang="en-US" dirty="0" err="1"/>
              <a:t>Penangsang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Ratu </a:t>
            </a:r>
            <a:r>
              <a:rPr lang="en-US" dirty="0" err="1"/>
              <a:t>Kalinyamat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tapa </a:t>
            </a:r>
            <a:r>
              <a:rPr lang="en-US" dirty="0" err="1"/>
              <a:t>brata</a:t>
            </a:r>
            <a:r>
              <a:rPr lang="en-US" dirty="0"/>
              <a:t> di </a:t>
            </a:r>
            <a:r>
              <a:rPr lang="en-US" dirty="0" err="1"/>
              <a:t>Gunung</a:t>
            </a:r>
            <a:r>
              <a:rPr lang="en-US" dirty="0"/>
              <a:t> </a:t>
            </a:r>
            <a:r>
              <a:rPr lang="en-US" dirty="0" err="1"/>
              <a:t>Danaraja</a:t>
            </a:r>
            <a:r>
              <a:rPr lang="en-US" dirty="0"/>
              <a:t> </a:t>
            </a:r>
            <a:r>
              <a:rPr lang="en-US" dirty="0" err="1"/>
              <a:t>meminta</a:t>
            </a:r>
            <a:r>
              <a:rPr lang="en-US" dirty="0"/>
              <a:t> </a:t>
            </a:r>
            <a:r>
              <a:rPr lang="en-US" dirty="0" err="1"/>
              <a:t>keadilan</a:t>
            </a:r>
            <a:r>
              <a:rPr lang="en-US" dirty="0"/>
              <a:t> </a:t>
            </a:r>
            <a:r>
              <a:rPr lang="en-US" dirty="0" err="1"/>
              <a:t>supaya</a:t>
            </a:r>
            <a:r>
              <a:rPr lang="en-US" dirty="0"/>
              <a:t> Arya </a:t>
            </a:r>
            <a:r>
              <a:rPr lang="en-US" dirty="0" err="1"/>
              <a:t>Penangsang</a:t>
            </a:r>
            <a:r>
              <a:rPr lang="en-US" dirty="0"/>
              <a:t> </a:t>
            </a:r>
            <a:r>
              <a:rPr lang="en-US" dirty="0" err="1"/>
              <a:t>terbunuh</a:t>
            </a:r>
            <a:r>
              <a:rPr lang="en-US" dirty="0"/>
              <a:t> yang </a:t>
            </a:r>
            <a:r>
              <a:rPr lang="en-US" dirty="0" err="1"/>
              <a:t>akhirnya</a:t>
            </a:r>
            <a:r>
              <a:rPr lang="en-US" dirty="0"/>
              <a:t> </a:t>
            </a:r>
            <a:r>
              <a:rPr lang="en-US" dirty="0" err="1"/>
              <a:t>dipenuhi</a:t>
            </a:r>
            <a:r>
              <a:rPr lang="en-US" dirty="0"/>
              <a:t> oleh Sultan </a:t>
            </a:r>
            <a:r>
              <a:rPr lang="en-US" dirty="0" err="1"/>
              <a:t>Hadiwijaya</a:t>
            </a:r>
            <a:r>
              <a:rPr lang="en-US" dirty="0"/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CD468A-1476-A21B-86C1-710E776C24FC}"/>
              </a:ext>
            </a:extLst>
          </p:cNvPr>
          <p:cNvSpPr txBox="1"/>
          <p:nvPr/>
        </p:nvSpPr>
        <p:spPr>
          <a:xfrm>
            <a:off x="1020530" y="3356957"/>
            <a:ext cx="7236282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Akhirnya</a:t>
            </a:r>
            <a:r>
              <a:rPr lang="en-US" dirty="0"/>
              <a:t> Ratu </a:t>
            </a:r>
            <a:r>
              <a:rPr lang="en-US" dirty="0" err="1"/>
              <a:t>Kalinyamat</a:t>
            </a:r>
            <a:r>
              <a:rPr lang="en-US" dirty="0"/>
              <a:t> </a:t>
            </a:r>
            <a:r>
              <a:rPr lang="en-US" dirty="0" err="1"/>
              <a:t>berhasil</a:t>
            </a:r>
            <a:r>
              <a:rPr lang="en-US" dirty="0"/>
              <a:t> </a:t>
            </a:r>
            <a:r>
              <a:rPr lang="en-US" dirty="0" err="1"/>
              <a:t>menguasai</a:t>
            </a:r>
            <a:r>
              <a:rPr lang="en-US" dirty="0"/>
              <a:t> </a:t>
            </a:r>
            <a:r>
              <a:rPr lang="en-US" dirty="0" err="1"/>
              <a:t>Jepara</a:t>
            </a:r>
            <a:r>
              <a:rPr lang="en-US" dirty="0"/>
              <a:t>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berkembang</a:t>
            </a:r>
            <a:r>
              <a:rPr lang="en-US" dirty="0"/>
              <a:t> </a:t>
            </a:r>
            <a:r>
              <a:rPr lang="en-US" dirty="0" err="1"/>
              <a:t>pesat</a:t>
            </a:r>
            <a:r>
              <a:rPr lang="en-US" dirty="0"/>
              <a:t> </a:t>
            </a:r>
            <a:r>
              <a:rPr lang="en-US" dirty="0" err="1"/>
              <a:t>terutama</a:t>
            </a:r>
            <a:r>
              <a:rPr lang="en-US" dirty="0"/>
              <a:t> pada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pelayaran</a:t>
            </a:r>
            <a:r>
              <a:rPr lang="en-US" dirty="0"/>
              <a:t> dan </a:t>
            </a:r>
            <a:r>
              <a:rPr lang="en-US" dirty="0" err="1"/>
              <a:t>perdagangan</a:t>
            </a:r>
            <a:r>
              <a:rPr lang="en-US" dirty="0"/>
              <a:t>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yang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sama</a:t>
            </a:r>
            <a:r>
              <a:rPr lang="en-US" dirty="0"/>
              <a:t>.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dagang</a:t>
            </a:r>
            <a:r>
              <a:rPr lang="en-US" dirty="0"/>
              <a:t> dan </a:t>
            </a:r>
            <a:r>
              <a:rPr lang="en-US" dirty="0" err="1"/>
              <a:t>pelayaran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diterapkan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i="1" dirty="0" err="1"/>
              <a:t>commenda</a:t>
            </a:r>
            <a:r>
              <a:rPr lang="en-US" i="1" dirty="0"/>
              <a:t>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08F4B9-F9CE-B152-F8AC-F7A8593488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0263" y="1328276"/>
            <a:ext cx="1578674" cy="19671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663B71-6339-0110-2B56-5A8E74225A2D}"/>
              </a:ext>
            </a:extLst>
          </p:cNvPr>
          <p:cNvSpPr txBox="1"/>
          <p:nvPr/>
        </p:nvSpPr>
        <p:spPr>
          <a:xfrm>
            <a:off x="7620000" y="94533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Hal. 222</a:t>
            </a:r>
          </a:p>
        </p:txBody>
      </p:sp>
    </p:spTree>
    <p:extLst>
      <p:ext uri="{BB962C8B-B14F-4D97-AF65-F5344CB8AC3E}">
        <p14:creationId xmlns:p14="http://schemas.microsoft.com/office/powerpoint/2010/main" val="874760500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2743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/>
              <a:t>Sejarah </a:t>
            </a:r>
            <a:r>
              <a:rPr lang="en-US" b="1" dirty="0" err="1"/>
              <a:t>Lokal</a:t>
            </a:r>
            <a:r>
              <a:rPr lang="en-US" b="1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65A682-DA6D-BADA-B1CE-8ED98DC5B7AA}"/>
              </a:ext>
            </a:extLst>
          </p:cNvPr>
          <p:cNvSpPr txBox="1"/>
          <p:nvPr/>
        </p:nvSpPr>
        <p:spPr>
          <a:xfrm>
            <a:off x="609600" y="945337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3"/>
            </a:pPr>
            <a:r>
              <a:rPr lang="en-US" b="1" dirty="0" err="1"/>
              <a:t>Laksamana</a:t>
            </a:r>
            <a:r>
              <a:rPr lang="en-US" b="1" dirty="0"/>
              <a:t> </a:t>
            </a:r>
            <a:r>
              <a:rPr lang="en-US" b="1" dirty="0" err="1"/>
              <a:t>Malahayati</a:t>
            </a:r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0B10A8-907C-2D44-5FFB-57949C36D1F3}"/>
              </a:ext>
            </a:extLst>
          </p:cNvPr>
          <p:cNvSpPr txBox="1"/>
          <p:nvPr/>
        </p:nvSpPr>
        <p:spPr>
          <a:xfrm>
            <a:off x="2755691" y="1255046"/>
            <a:ext cx="628786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Keumalahayati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perempuan</a:t>
            </a:r>
            <a:r>
              <a:rPr lang="en-US" dirty="0"/>
              <a:t> </a:t>
            </a:r>
            <a:r>
              <a:rPr lang="en-US" dirty="0" err="1"/>
              <a:t>pejuang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Aceh yang </a:t>
            </a:r>
            <a:r>
              <a:rPr lang="en-US" dirty="0" err="1"/>
              <a:t>lahir</a:t>
            </a:r>
            <a:r>
              <a:rPr lang="en-US" dirty="0"/>
              <a:t> pada </a:t>
            </a:r>
            <a:r>
              <a:rPr lang="en-US" dirty="0" err="1"/>
              <a:t>tahun</a:t>
            </a:r>
            <a:r>
              <a:rPr lang="en-US" dirty="0"/>
              <a:t> 1585.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955DB-B986-9604-94F8-23FA84030C16}"/>
              </a:ext>
            </a:extLst>
          </p:cNvPr>
          <p:cNvSpPr txBox="1"/>
          <p:nvPr/>
        </p:nvSpPr>
        <p:spPr>
          <a:xfrm>
            <a:off x="2755692" y="1912382"/>
            <a:ext cx="6287861" cy="17543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Keumalahayati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pemimpin</a:t>
            </a:r>
            <a:r>
              <a:rPr lang="en-US" dirty="0"/>
              <a:t> di </a:t>
            </a:r>
            <a:r>
              <a:rPr lang="en-US" dirty="0" err="1"/>
              <a:t>berbagai</a:t>
            </a:r>
            <a:r>
              <a:rPr lang="en-US" dirty="0"/>
              <a:t> armada </a:t>
            </a:r>
            <a:r>
              <a:rPr lang="en-US" dirty="0" err="1"/>
              <a:t>laut</a:t>
            </a:r>
            <a:r>
              <a:rPr lang="en-US" dirty="0"/>
              <a:t>, </a:t>
            </a:r>
            <a:r>
              <a:rPr lang="en-US" dirty="0" err="1"/>
              <a:t>Keumalahayati</a:t>
            </a:r>
            <a:r>
              <a:rPr lang="en-US" dirty="0"/>
              <a:t> juga </a:t>
            </a:r>
            <a:r>
              <a:rPr lang="en-US" dirty="0" err="1"/>
              <a:t>berhasil</a:t>
            </a:r>
            <a:r>
              <a:rPr lang="en-US" dirty="0"/>
              <a:t> </a:t>
            </a:r>
            <a:r>
              <a:rPr lang="en-US" dirty="0" err="1"/>
              <a:t>memporak-porandakan</a:t>
            </a:r>
            <a:r>
              <a:rPr lang="en-US" dirty="0"/>
              <a:t> </a:t>
            </a:r>
            <a:r>
              <a:rPr lang="en-US" dirty="0" err="1"/>
              <a:t>kekuatan</a:t>
            </a:r>
            <a:r>
              <a:rPr lang="en-US" dirty="0"/>
              <a:t> </a:t>
            </a:r>
            <a:r>
              <a:rPr lang="en-US" dirty="0" err="1"/>
              <a:t>kapal</a:t>
            </a:r>
            <a:r>
              <a:rPr lang="en-US" dirty="0"/>
              <a:t> </a:t>
            </a:r>
            <a:r>
              <a:rPr lang="en-US" dirty="0" err="1"/>
              <a:t>perang</a:t>
            </a:r>
            <a:r>
              <a:rPr lang="en-US" dirty="0"/>
              <a:t> </a:t>
            </a:r>
            <a:r>
              <a:rPr lang="en-US" dirty="0" err="1"/>
              <a:t>Portugis</a:t>
            </a:r>
            <a:r>
              <a:rPr lang="en-US" dirty="0"/>
              <a:t>. </a:t>
            </a: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laksamana</a:t>
            </a:r>
            <a:r>
              <a:rPr lang="en-US" dirty="0"/>
              <a:t> </a:t>
            </a:r>
            <a:r>
              <a:rPr lang="en-US" dirty="0" err="1"/>
              <a:t>dikatakan</a:t>
            </a:r>
            <a:r>
              <a:rPr lang="en-US" dirty="0"/>
              <a:t> </a:t>
            </a:r>
            <a:r>
              <a:rPr lang="en-US" dirty="0" err="1"/>
              <a:t>berhasil</a:t>
            </a:r>
            <a:r>
              <a:rPr lang="en-US" dirty="0"/>
              <a:t>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menaklukan</a:t>
            </a:r>
            <a:r>
              <a:rPr lang="en-US" dirty="0"/>
              <a:t> Cornelis de </a:t>
            </a:r>
            <a:r>
              <a:rPr lang="en-US" dirty="0" err="1"/>
              <a:t>Houtman</a:t>
            </a:r>
            <a:r>
              <a:rPr lang="en-US" dirty="0"/>
              <a:t> dan Frederick de </a:t>
            </a:r>
            <a:r>
              <a:rPr lang="en-US" dirty="0" err="1"/>
              <a:t>Houtman</a:t>
            </a:r>
            <a:r>
              <a:rPr lang="en-US" dirty="0"/>
              <a:t> yang </a:t>
            </a:r>
            <a:r>
              <a:rPr lang="en-US" dirty="0" err="1"/>
              <a:t>memimpin</a:t>
            </a:r>
            <a:r>
              <a:rPr lang="en-US" dirty="0"/>
              <a:t> </a:t>
            </a:r>
            <a:r>
              <a:rPr lang="en-US" dirty="0" err="1"/>
              <a:t>kapal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Belanda yang </a:t>
            </a:r>
            <a:r>
              <a:rPr lang="en-US" dirty="0" err="1"/>
              <a:t>berlabuh</a:t>
            </a:r>
            <a:r>
              <a:rPr lang="en-US" dirty="0"/>
              <a:t> di Aceh pada </a:t>
            </a:r>
            <a:r>
              <a:rPr lang="en-US" dirty="0" err="1"/>
              <a:t>tanggal</a:t>
            </a:r>
            <a:r>
              <a:rPr lang="en-US" dirty="0"/>
              <a:t> 21 </a:t>
            </a:r>
            <a:r>
              <a:rPr lang="en-US" dirty="0" err="1"/>
              <a:t>Juni</a:t>
            </a:r>
            <a:r>
              <a:rPr lang="en-US" dirty="0"/>
              <a:t> 1599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CD468A-1476-A21B-86C1-710E776C24FC}"/>
              </a:ext>
            </a:extLst>
          </p:cNvPr>
          <p:cNvSpPr txBox="1"/>
          <p:nvPr/>
        </p:nvSpPr>
        <p:spPr>
          <a:xfrm>
            <a:off x="914400" y="3700446"/>
            <a:ext cx="739140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berbahasa</a:t>
            </a:r>
            <a:r>
              <a:rPr lang="en-US" dirty="0"/>
              <a:t> </a:t>
            </a:r>
            <a:r>
              <a:rPr lang="en-US" dirty="0" err="1"/>
              <a:t>asing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Sultan Aceh </a:t>
            </a:r>
            <a:r>
              <a:rPr lang="en-US" dirty="0" err="1"/>
              <a:t>mengangkat</a:t>
            </a:r>
            <a:r>
              <a:rPr lang="en-US" dirty="0"/>
              <a:t> </a:t>
            </a:r>
            <a:r>
              <a:rPr lang="en-US" dirty="0" err="1"/>
              <a:t>Keumalahayati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pejabat</a:t>
            </a:r>
            <a:r>
              <a:rPr lang="en-US" dirty="0"/>
              <a:t> yang </a:t>
            </a:r>
            <a:r>
              <a:rPr lang="en-US" dirty="0" err="1"/>
              <a:t>mengurus</a:t>
            </a:r>
            <a:r>
              <a:rPr lang="en-US" dirty="0"/>
              <a:t> </a:t>
            </a:r>
            <a:r>
              <a:rPr lang="en-US" dirty="0" err="1"/>
              <a:t>utusan</a:t>
            </a:r>
            <a:r>
              <a:rPr lang="en-US" dirty="0"/>
              <a:t> yang </a:t>
            </a:r>
            <a:r>
              <a:rPr lang="en-US" dirty="0" err="1"/>
              <a:t>datang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negeri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negeri.</a:t>
            </a:r>
            <a:endParaRPr lang="en-US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663B71-6339-0110-2B56-5A8E74225A2D}"/>
              </a:ext>
            </a:extLst>
          </p:cNvPr>
          <p:cNvSpPr txBox="1"/>
          <p:nvPr/>
        </p:nvSpPr>
        <p:spPr>
          <a:xfrm>
            <a:off x="0" y="208702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Hal. 224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93C53F-B11E-902C-5E91-0DF30FBC42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1373451"/>
            <a:ext cx="1727281" cy="216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08452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4800599" cy="4018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en-US" sz="2000" b="1" dirty="0" err="1"/>
              <a:t>Permasalahan</a:t>
            </a:r>
            <a:r>
              <a:rPr lang="en-US" sz="2000" b="1" dirty="0"/>
              <a:t> </a:t>
            </a:r>
            <a:r>
              <a:rPr lang="en-US" sz="2000" b="1" dirty="0" err="1"/>
              <a:t>Kehidupan</a:t>
            </a:r>
            <a:r>
              <a:rPr lang="en-US" sz="2000" b="1" dirty="0"/>
              <a:t> </a:t>
            </a:r>
            <a:r>
              <a:rPr lang="en-US" sz="2000" b="1" dirty="0" err="1"/>
              <a:t>Sosial</a:t>
            </a:r>
            <a:r>
              <a:rPr lang="en-US" sz="2000" b="1" dirty="0"/>
              <a:t> </a:t>
            </a:r>
            <a:r>
              <a:rPr lang="en-US" sz="2000" b="1" dirty="0" err="1"/>
              <a:t>Budaya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318454"/>
            <a:ext cx="9144000" cy="841375"/>
            <a:chOff x="0" y="4302125"/>
            <a:chExt cx="9144000" cy="841375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4" name="Picture 2" descr="E:\ELISA\ERLANGGA LISA\2017\TEMPLATE PPT\SMP PPKN kelas X kelompok wajib\SMP PPKN kelas X kelompok wajib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302125"/>
                <a:ext cx="9144000" cy="841375"/>
              </a:xfrm>
              <a:prstGeom prst="rect">
                <a:avLst/>
              </a:prstGeom>
              <a:noFill/>
            </p:spPr>
          </p:pic>
          <p:sp>
            <p:nvSpPr>
              <p:cNvPr id="15" name="TextBox 16"/>
              <p:cNvSpPr txBox="1"/>
              <p:nvPr/>
            </p:nvSpPr>
            <p:spPr>
              <a:xfrm>
                <a:off x="2057400" y="4732407"/>
                <a:ext cx="5334000" cy="35394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ILMU PENGETAHUAN SOSIAL </a:t>
                </a:r>
                <a:endParaRPr lang="en-US" sz="17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5625EF-D92B-4D38-A026-7B2925F9C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8873"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F03124-9410-3AEB-7C55-2089E10DEC74}"/>
              </a:ext>
            </a:extLst>
          </p:cNvPr>
          <p:cNvSpPr txBox="1"/>
          <p:nvPr/>
        </p:nvSpPr>
        <p:spPr>
          <a:xfrm>
            <a:off x="304800" y="586214"/>
            <a:ext cx="2743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/>
              <a:t>Sejarah </a:t>
            </a:r>
            <a:r>
              <a:rPr lang="en-US" b="1" dirty="0" err="1"/>
              <a:t>Lokal</a:t>
            </a:r>
            <a:r>
              <a:rPr lang="en-US" b="1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65A682-DA6D-BADA-B1CE-8ED98DC5B7AA}"/>
              </a:ext>
            </a:extLst>
          </p:cNvPr>
          <p:cNvSpPr txBox="1"/>
          <p:nvPr/>
        </p:nvSpPr>
        <p:spPr>
          <a:xfrm>
            <a:off x="609600" y="945337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4"/>
            </a:pPr>
            <a:r>
              <a:rPr lang="en-US" b="1" dirty="0" err="1"/>
              <a:t>Syarif</a:t>
            </a:r>
            <a:r>
              <a:rPr lang="en-US" b="1" dirty="0"/>
              <a:t> Abdurrahman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0B10A8-907C-2D44-5FFB-57949C36D1F3}"/>
              </a:ext>
            </a:extLst>
          </p:cNvPr>
          <p:cNvSpPr txBox="1"/>
          <p:nvPr/>
        </p:nvSpPr>
        <p:spPr>
          <a:xfrm>
            <a:off x="2755691" y="1255046"/>
            <a:ext cx="6287862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fi-FI" dirty="0"/>
              <a:t>Syarif Abdurrahman merupakan pendiri Kerajaan Pontianak. </a:t>
            </a:r>
            <a:r>
              <a:rPr lang="en-US" dirty="0"/>
              <a:t>Pada </a:t>
            </a:r>
            <a:r>
              <a:rPr lang="en-US" dirty="0" err="1"/>
              <a:t>akhir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1771, </a:t>
            </a:r>
            <a:r>
              <a:rPr lang="en-US" dirty="0" err="1"/>
              <a:t>berlayar</a:t>
            </a:r>
            <a:r>
              <a:rPr lang="en-US" dirty="0"/>
              <a:t> di Sungai Kapuas </a:t>
            </a:r>
            <a:r>
              <a:rPr lang="en-US" dirty="0" err="1"/>
              <a:t>bersama</a:t>
            </a:r>
            <a:r>
              <a:rPr lang="en-US" dirty="0"/>
              <a:t> para </a:t>
            </a:r>
            <a:r>
              <a:rPr lang="en-US" dirty="0" err="1"/>
              <a:t>pengikutnya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lima </a:t>
            </a:r>
            <a:r>
              <a:rPr lang="en-US" dirty="0" err="1"/>
              <a:t>belas</a:t>
            </a:r>
            <a:r>
              <a:rPr lang="en-US" dirty="0"/>
              <a:t> </a:t>
            </a:r>
            <a:r>
              <a:rPr lang="en-US" dirty="0" err="1"/>
              <a:t>buah</a:t>
            </a:r>
            <a:r>
              <a:rPr lang="en-US" dirty="0"/>
              <a:t> </a:t>
            </a:r>
            <a:r>
              <a:rPr lang="en-US" dirty="0" err="1"/>
              <a:t>kapal</a:t>
            </a:r>
            <a:r>
              <a:rPr lang="en-US" dirty="0"/>
              <a:t>. Di </a:t>
            </a:r>
            <a:r>
              <a:rPr lang="en-US" dirty="0" err="1"/>
              <a:t>pertemuan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Sungai </a:t>
            </a:r>
            <a:r>
              <a:rPr lang="en-US" dirty="0" err="1"/>
              <a:t>Landak</a:t>
            </a:r>
            <a:r>
              <a:rPr lang="en-US" dirty="0"/>
              <a:t>, </a:t>
            </a:r>
            <a:r>
              <a:rPr lang="en-US" dirty="0" err="1"/>
              <a:t>beliau</a:t>
            </a:r>
            <a:r>
              <a:rPr lang="en-US" dirty="0"/>
              <a:t> </a:t>
            </a:r>
            <a:r>
              <a:rPr lang="en-US" dirty="0" err="1"/>
              <a:t>membangun</a:t>
            </a:r>
            <a:r>
              <a:rPr lang="en-US" dirty="0"/>
              <a:t> </a:t>
            </a:r>
            <a:r>
              <a:rPr lang="en-US" dirty="0" err="1"/>
              <a:t>pemukiman</a:t>
            </a:r>
            <a:r>
              <a:rPr lang="en-US" dirty="0"/>
              <a:t> </a:t>
            </a:r>
            <a:r>
              <a:rPr lang="en-US" dirty="0" err="1"/>
              <a:t>baru</a:t>
            </a:r>
            <a:r>
              <a:rPr lang="en-US" dirty="0"/>
              <a:t> di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hutan</a:t>
            </a:r>
            <a:r>
              <a:rPr lang="en-US" dirty="0"/>
              <a:t> yang </a:t>
            </a:r>
            <a:r>
              <a:rPr lang="en-US" dirty="0" err="1"/>
              <a:t>diberi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Pontianak.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955DB-B986-9604-94F8-23FA84030C16}"/>
              </a:ext>
            </a:extLst>
          </p:cNvPr>
          <p:cNvSpPr txBox="1"/>
          <p:nvPr/>
        </p:nvSpPr>
        <p:spPr>
          <a:xfrm>
            <a:off x="2755691" y="2763666"/>
            <a:ext cx="628786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/>
              <a:t>Pontianak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perdagangan</a:t>
            </a:r>
            <a:r>
              <a:rPr lang="en-US" dirty="0"/>
              <a:t> yang </a:t>
            </a:r>
            <a:r>
              <a:rPr lang="en-US" dirty="0" err="1"/>
              <a:t>dikunjungi</a:t>
            </a:r>
            <a:r>
              <a:rPr lang="en-US" dirty="0"/>
              <a:t> oleh para </a:t>
            </a:r>
            <a:r>
              <a:rPr lang="en-US" dirty="0" err="1"/>
              <a:t>pedagang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dan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pelabuhan</a:t>
            </a:r>
            <a:r>
              <a:rPr lang="en-US" dirty="0"/>
              <a:t> </a:t>
            </a:r>
            <a:r>
              <a:rPr lang="en-US" dirty="0" err="1"/>
              <a:t>utama</a:t>
            </a:r>
            <a:r>
              <a:rPr lang="en-US" dirty="0"/>
              <a:t> di Kalimantan Barat, </a:t>
            </a:r>
            <a:r>
              <a:rPr lang="en-US" dirty="0" err="1"/>
              <a:t>terutama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kontrol</a:t>
            </a:r>
            <a:r>
              <a:rPr lang="en-US" dirty="0"/>
              <a:t> </a:t>
            </a:r>
            <a:r>
              <a:rPr lang="en-US" dirty="0" err="1"/>
              <a:t>perdagangannya</a:t>
            </a:r>
            <a:r>
              <a:rPr lang="en-US" dirty="0"/>
              <a:t> di </a:t>
            </a:r>
            <a:r>
              <a:rPr lang="en-US" dirty="0" err="1"/>
              <a:t>sepanjang</a:t>
            </a:r>
            <a:r>
              <a:rPr lang="en-US" dirty="0"/>
              <a:t> Sungai Kapuas.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18F2F7-B3C4-9B97-913F-56105236FB0E}"/>
              </a:ext>
            </a:extLst>
          </p:cNvPr>
          <p:cNvSpPr txBox="1"/>
          <p:nvPr/>
        </p:nvSpPr>
        <p:spPr>
          <a:xfrm>
            <a:off x="990600" y="145413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Hal. 225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7B6352-0EF3-D079-7A5F-D2F69FDE0F4C}"/>
              </a:ext>
            </a:extLst>
          </p:cNvPr>
          <p:cNvSpPr txBox="1"/>
          <p:nvPr/>
        </p:nvSpPr>
        <p:spPr>
          <a:xfrm>
            <a:off x="381000" y="4003451"/>
            <a:ext cx="77724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sv-SE" dirty="0"/>
              <a:t>Komoditi pada ekspor utamanya adalah sumber daya mineral, seperti berlian dan emas dan hasil hutan, seperti lilin dan kapur barus. 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E5BC4C1-FBB9-5D78-0DBE-55142450E96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2432" b="-4035"/>
          <a:stretch/>
        </p:blipFill>
        <p:spPr>
          <a:xfrm>
            <a:off x="381000" y="1843191"/>
            <a:ext cx="2256188" cy="214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90578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2309</Words>
  <Application>Microsoft Office PowerPoint</Application>
  <PresentationFormat>On-screen Show (16:9)</PresentationFormat>
  <Paragraphs>315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Cambria</vt:lpstr>
      <vt:lpstr>Candara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anggi detia</cp:lastModifiedBy>
  <cp:revision>57</cp:revision>
  <dcterms:created xsi:type="dcterms:W3CDTF">2006-08-16T00:00:00Z</dcterms:created>
  <dcterms:modified xsi:type="dcterms:W3CDTF">2022-06-08T03:11:46Z</dcterms:modified>
</cp:coreProperties>
</file>