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2" r:id="rId10"/>
    <p:sldId id="263" r:id="rId11"/>
    <p:sldId id="267" r:id="rId12"/>
    <p:sldId id="268" r:id="rId13"/>
    <p:sldId id="266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3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1DD7237C-03B9-411F-A9A7-DDF05CE7BC56}"/>
    <pc:docChg chg="undo custSel addSld modSld sldOrd">
      <pc:chgData name="fenty nadia" userId="68dc62dd51539dac" providerId="LiveId" clId="{1DD7237C-03B9-411F-A9A7-DDF05CE7BC56}" dt="2022-06-01T03:56:43.025" v="832"/>
      <pc:docMkLst>
        <pc:docMk/>
      </pc:docMkLst>
      <pc:sldChg chg="modSp modAnim">
        <pc:chgData name="fenty nadia" userId="68dc62dd51539dac" providerId="LiveId" clId="{1DD7237C-03B9-411F-A9A7-DDF05CE7BC56}" dt="2022-06-01T03:37:47.705" v="475"/>
        <pc:sldMkLst>
          <pc:docMk/>
          <pc:sldMk cId="950157772" sldId="256"/>
        </pc:sldMkLst>
        <pc:spChg chg="mod">
          <ac:chgData name="fenty nadia" userId="68dc62dd51539dac" providerId="LiveId" clId="{1DD7237C-03B9-411F-A9A7-DDF05CE7BC56}" dt="2022-06-01T03:37:36.969" v="471" actId="5793"/>
          <ac:spMkLst>
            <pc:docMk/>
            <pc:sldMk cId="950157772" sldId="256"/>
            <ac:spMk id="6" creationId="{25764128-2222-47AF-A5E3-D1B1DCAB2A8E}"/>
          </ac:spMkLst>
        </pc:spChg>
      </pc:sldChg>
      <pc:sldChg chg="delSp modSp mod">
        <pc:chgData name="fenty nadia" userId="68dc62dd51539dac" providerId="LiveId" clId="{1DD7237C-03B9-411F-A9A7-DDF05CE7BC56}" dt="2022-06-01T03:36:44.594" v="467" actId="1076"/>
        <pc:sldMkLst>
          <pc:docMk/>
          <pc:sldMk cId="778420691" sldId="258"/>
        </pc:sldMkLst>
        <pc:spChg chg="del mod">
          <ac:chgData name="fenty nadia" userId="68dc62dd51539dac" providerId="LiveId" clId="{1DD7237C-03B9-411F-A9A7-DDF05CE7BC56}" dt="2022-06-01T03:36:18.391" v="463" actId="478"/>
          <ac:spMkLst>
            <pc:docMk/>
            <pc:sldMk cId="778420691" sldId="258"/>
            <ac:spMk id="2" creationId="{7D7016F0-0274-46F5-B8C3-23FB37DA5652}"/>
          </ac:spMkLst>
        </pc:spChg>
        <pc:spChg chg="mod">
          <ac:chgData name="fenty nadia" userId="68dc62dd51539dac" providerId="LiveId" clId="{1DD7237C-03B9-411F-A9A7-DDF05CE7BC56}" dt="2022-06-01T03:36:44.594" v="467" actId="1076"/>
          <ac:spMkLst>
            <pc:docMk/>
            <pc:sldMk cId="778420691" sldId="258"/>
            <ac:spMk id="6" creationId="{18F3A315-30E0-4BB3-940D-089689329C2D}"/>
          </ac:spMkLst>
        </pc:spChg>
        <pc:picChg chg="mod">
          <ac:chgData name="fenty nadia" userId="68dc62dd51539dac" providerId="LiveId" clId="{1DD7237C-03B9-411F-A9A7-DDF05CE7BC56}" dt="2022-06-01T03:36:44.594" v="467" actId="1076"/>
          <ac:picMkLst>
            <pc:docMk/>
            <pc:sldMk cId="778420691" sldId="258"/>
            <ac:picMk id="5" creationId="{70AEDB3E-EF6D-403B-AC51-1CA3D88739F9}"/>
          </ac:picMkLst>
        </pc:picChg>
      </pc:sldChg>
      <pc:sldChg chg="modSp mod modAnim">
        <pc:chgData name="fenty nadia" userId="68dc62dd51539dac" providerId="LiveId" clId="{1DD7237C-03B9-411F-A9A7-DDF05CE7BC56}" dt="2022-06-01T03:38:01.113" v="478"/>
        <pc:sldMkLst>
          <pc:docMk/>
          <pc:sldMk cId="2994088901" sldId="259"/>
        </pc:sldMkLst>
        <pc:spChg chg="mod">
          <ac:chgData name="fenty nadia" userId="68dc62dd51539dac" providerId="LiveId" clId="{1DD7237C-03B9-411F-A9A7-DDF05CE7BC56}" dt="2022-06-01T03:37:11.724" v="469" actId="2711"/>
          <ac:spMkLst>
            <pc:docMk/>
            <pc:sldMk cId="2994088901" sldId="259"/>
            <ac:spMk id="2" creationId="{4D1E1F07-0CBB-407E-8309-E0D0AC2F589E}"/>
          </ac:spMkLst>
        </pc:spChg>
        <pc:graphicFrameChg chg="mod">
          <ac:chgData name="fenty nadia" userId="68dc62dd51539dac" providerId="LiveId" clId="{1DD7237C-03B9-411F-A9A7-DDF05CE7BC56}" dt="2022-05-31T08:53:52.444" v="139" actId="113"/>
          <ac:graphicFrameMkLst>
            <pc:docMk/>
            <pc:sldMk cId="2994088901" sldId="259"/>
            <ac:graphicFrameMk id="4" creationId="{8E227F1C-1DA6-496C-97DC-281E41955311}"/>
          </ac:graphicFrameMkLst>
        </pc:graphicFrameChg>
      </pc:sldChg>
      <pc:sldChg chg="addSp delSp modSp mod modAnim">
        <pc:chgData name="fenty nadia" userId="68dc62dd51539dac" providerId="LiveId" clId="{1DD7237C-03B9-411F-A9A7-DDF05CE7BC56}" dt="2022-06-01T03:38:39.012" v="487"/>
        <pc:sldMkLst>
          <pc:docMk/>
          <pc:sldMk cId="2884239034" sldId="260"/>
        </pc:sldMkLst>
        <pc:spChg chg="del">
          <ac:chgData name="fenty nadia" userId="68dc62dd51539dac" providerId="LiveId" clId="{1DD7237C-03B9-411F-A9A7-DDF05CE7BC56}" dt="2022-05-31T06:03:54.872" v="2" actId="478"/>
          <ac:spMkLst>
            <pc:docMk/>
            <pc:sldMk cId="2884239034" sldId="260"/>
            <ac:spMk id="2" creationId="{037A0F07-33EA-4268-A087-854F7B0A4509}"/>
          </ac:spMkLst>
        </pc:spChg>
        <pc:spChg chg="del">
          <ac:chgData name="fenty nadia" userId="68dc62dd51539dac" providerId="LiveId" clId="{1DD7237C-03B9-411F-A9A7-DDF05CE7BC56}" dt="2022-05-31T06:03:37.827" v="0" actId="931"/>
          <ac:spMkLst>
            <pc:docMk/>
            <pc:sldMk cId="2884239034" sldId="260"/>
            <ac:spMk id="3" creationId="{1A2126D1-40CE-4BB8-80AE-A973AAB17C46}"/>
          </ac:spMkLst>
        </pc:spChg>
        <pc:spChg chg="add del mod">
          <ac:chgData name="fenty nadia" userId="68dc62dd51539dac" providerId="LiveId" clId="{1DD7237C-03B9-411F-A9A7-DDF05CE7BC56}" dt="2022-05-31T06:03:56.920" v="3" actId="478"/>
          <ac:spMkLst>
            <pc:docMk/>
            <pc:sldMk cId="2884239034" sldId="260"/>
            <ac:spMk id="7" creationId="{886DCC73-E247-4E98-BA65-FBCA8C5DE451}"/>
          </ac:spMkLst>
        </pc:spChg>
        <pc:spChg chg="add mod">
          <ac:chgData name="fenty nadia" userId="68dc62dd51539dac" providerId="LiveId" clId="{1DD7237C-03B9-411F-A9A7-DDF05CE7BC56}" dt="2022-05-31T07:29:04.960" v="66" actId="1076"/>
          <ac:spMkLst>
            <pc:docMk/>
            <pc:sldMk cId="2884239034" sldId="260"/>
            <ac:spMk id="12" creationId="{3E2016C1-4415-4F05-A7BE-99712CE07ABE}"/>
          </ac:spMkLst>
        </pc:spChg>
        <pc:picChg chg="add del mod">
          <ac:chgData name="fenty nadia" userId="68dc62dd51539dac" providerId="LiveId" clId="{1DD7237C-03B9-411F-A9A7-DDF05CE7BC56}" dt="2022-05-31T06:03:41.046" v="1" actId="478"/>
          <ac:picMkLst>
            <pc:docMk/>
            <pc:sldMk cId="2884239034" sldId="260"/>
            <ac:picMk id="5" creationId="{3B52B9ED-F3F9-4FC8-83CF-5658E02871BB}"/>
          </ac:picMkLst>
        </pc:picChg>
        <pc:picChg chg="add del mod">
          <ac:chgData name="fenty nadia" userId="68dc62dd51539dac" providerId="LiveId" clId="{1DD7237C-03B9-411F-A9A7-DDF05CE7BC56}" dt="2022-05-31T06:04:11.891" v="5" actId="478"/>
          <ac:picMkLst>
            <pc:docMk/>
            <pc:sldMk cId="2884239034" sldId="260"/>
            <ac:picMk id="9" creationId="{DEB144B2-458B-43E2-896E-66E4800F2444}"/>
          </ac:picMkLst>
        </pc:picChg>
        <pc:picChg chg="add mod">
          <ac:chgData name="fenty nadia" userId="68dc62dd51539dac" providerId="LiveId" clId="{1DD7237C-03B9-411F-A9A7-DDF05CE7BC56}" dt="2022-05-31T07:28:03.526" v="8" actId="1076"/>
          <ac:picMkLst>
            <pc:docMk/>
            <pc:sldMk cId="2884239034" sldId="260"/>
            <ac:picMk id="11" creationId="{B0A328EA-6BC8-4DDD-AB15-7D31B1EE1CD0}"/>
          </ac:picMkLst>
        </pc:picChg>
      </pc:sldChg>
      <pc:sldChg chg="addSp delSp modSp new mod modAnim">
        <pc:chgData name="fenty nadia" userId="68dc62dd51539dac" providerId="LiveId" clId="{1DD7237C-03B9-411F-A9A7-DDF05CE7BC56}" dt="2022-06-01T03:40:32.865" v="505" actId="12100"/>
        <pc:sldMkLst>
          <pc:docMk/>
          <pc:sldMk cId="2362449875" sldId="261"/>
        </pc:sldMkLst>
        <pc:spChg chg="mod">
          <ac:chgData name="fenty nadia" userId="68dc62dd51539dac" providerId="LiveId" clId="{1DD7237C-03B9-411F-A9A7-DDF05CE7BC56}" dt="2022-06-01T03:39:02.953" v="491" actId="122"/>
          <ac:spMkLst>
            <pc:docMk/>
            <pc:sldMk cId="2362449875" sldId="261"/>
            <ac:spMk id="2" creationId="{0E3DEDCA-68F1-4046-A36A-EF1BFCA0E89B}"/>
          </ac:spMkLst>
        </pc:spChg>
        <pc:spChg chg="del">
          <ac:chgData name="fenty nadia" userId="68dc62dd51539dac" providerId="LiveId" clId="{1DD7237C-03B9-411F-A9A7-DDF05CE7BC56}" dt="2022-05-31T08:56:23.988" v="197" actId="1032"/>
          <ac:spMkLst>
            <pc:docMk/>
            <pc:sldMk cId="2362449875" sldId="261"/>
            <ac:spMk id="3" creationId="{2022FDE3-1101-40CA-8CC7-A030D91F72B3}"/>
          </ac:spMkLst>
        </pc:spChg>
        <pc:graphicFrameChg chg="add mod modGraphic">
          <ac:chgData name="fenty nadia" userId="68dc62dd51539dac" providerId="LiveId" clId="{1DD7237C-03B9-411F-A9A7-DDF05CE7BC56}" dt="2022-06-01T03:40:32.865" v="505" actId="12100"/>
          <ac:graphicFrameMkLst>
            <pc:docMk/>
            <pc:sldMk cId="2362449875" sldId="261"/>
            <ac:graphicFrameMk id="4" creationId="{D4198D4E-E09F-47F2-9737-D4C3B69FF6FC}"/>
          </ac:graphicFrameMkLst>
        </pc:graphicFrameChg>
        <pc:picChg chg="add mod ord">
          <ac:chgData name="fenty nadia" userId="68dc62dd51539dac" providerId="LiveId" clId="{1DD7237C-03B9-411F-A9A7-DDF05CE7BC56}" dt="2022-06-01T03:40:24.302" v="504" actId="14100"/>
          <ac:picMkLst>
            <pc:docMk/>
            <pc:sldMk cId="2362449875" sldId="261"/>
            <ac:picMk id="5" creationId="{7F9BE9A8-6D1E-4B41-BF3E-646608C63488}"/>
          </ac:picMkLst>
        </pc:picChg>
      </pc:sldChg>
      <pc:sldChg chg="addSp delSp modSp new mod modAnim">
        <pc:chgData name="fenty nadia" userId="68dc62dd51539dac" providerId="LiveId" clId="{1DD7237C-03B9-411F-A9A7-DDF05CE7BC56}" dt="2022-06-01T03:56:14.783" v="827"/>
        <pc:sldMkLst>
          <pc:docMk/>
          <pc:sldMk cId="2162083088" sldId="262"/>
        </pc:sldMkLst>
        <pc:spChg chg="del">
          <ac:chgData name="fenty nadia" userId="68dc62dd51539dac" providerId="LiveId" clId="{1DD7237C-03B9-411F-A9A7-DDF05CE7BC56}" dt="2022-05-31T09:02:25.867" v="246" actId="478"/>
          <ac:spMkLst>
            <pc:docMk/>
            <pc:sldMk cId="2162083088" sldId="262"/>
            <ac:spMk id="2" creationId="{D4D3648C-9C3A-46AE-85D9-A250ACEFEEBC}"/>
          </ac:spMkLst>
        </pc:spChg>
        <pc:spChg chg="del">
          <ac:chgData name="fenty nadia" userId="68dc62dd51539dac" providerId="LiveId" clId="{1DD7237C-03B9-411F-A9A7-DDF05CE7BC56}" dt="2022-05-31T09:01:09.235" v="224" actId="1032"/>
          <ac:spMkLst>
            <pc:docMk/>
            <pc:sldMk cId="2162083088" sldId="262"/>
            <ac:spMk id="3" creationId="{816E83B9-C208-46FA-AB9B-C602A750937A}"/>
          </ac:spMkLst>
        </pc:spChg>
        <pc:graphicFrameChg chg="add mod modGraphic">
          <ac:chgData name="fenty nadia" userId="68dc62dd51539dac" providerId="LiveId" clId="{1DD7237C-03B9-411F-A9A7-DDF05CE7BC56}" dt="2022-06-01T03:44:36.833" v="567"/>
          <ac:graphicFrameMkLst>
            <pc:docMk/>
            <pc:sldMk cId="2162083088" sldId="262"/>
            <ac:graphicFrameMk id="6" creationId="{AD9B8BF8-9B7B-47F3-9F34-8E16FAEC9E40}"/>
          </ac:graphicFrameMkLst>
        </pc:graphicFrameChg>
        <pc:picChg chg="add mod ord">
          <ac:chgData name="fenty nadia" userId="68dc62dd51539dac" providerId="LiveId" clId="{1DD7237C-03B9-411F-A9A7-DDF05CE7BC56}" dt="2022-06-01T03:50:11.317" v="804" actId="14100"/>
          <ac:picMkLst>
            <pc:docMk/>
            <pc:sldMk cId="2162083088" sldId="262"/>
            <ac:picMk id="3" creationId="{A2746880-79A4-4BC6-927E-6CF8ACF97102}"/>
          </ac:picMkLst>
        </pc:picChg>
      </pc:sldChg>
      <pc:sldChg chg="addSp delSp modSp new mod modAnim">
        <pc:chgData name="fenty nadia" userId="68dc62dd51539dac" providerId="LiveId" clId="{1DD7237C-03B9-411F-A9A7-DDF05CE7BC56}" dt="2022-06-01T03:56:43.025" v="832"/>
        <pc:sldMkLst>
          <pc:docMk/>
          <pc:sldMk cId="1382497540" sldId="263"/>
        </pc:sldMkLst>
        <pc:spChg chg="mod">
          <ac:chgData name="fenty nadia" userId="68dc62dd51539dac" providerId="LiveId" clId="{1DD7237C-03B9-411F-A9A7-DDF05CE7BC56}" dt="2022-06-01T03:52:30.619" v="806" actId="2711"/>
          <ac:spMkLst>
            <pc:docMk/>
            <pc:sldMk cId="1382497540" sldId="263"/>
            <ac:spMk id="2" creationId="{8B4169C3-842C-4EE2-8EEB-B8E7F998B692}"/>
          </ac:spMkLst>
        </pc:spChg>
        <pc:spChg chg="del">
          <ac:chgData name="fenty nadia" userId="68dc62dd51539dac" providerId="LiveId" clId="{1DD7237C-03B9-411F-A9A7-DDF05CE7BC56}" dt="2022-05-31T09:05:04.679" v="296" actId="1032"/>
          <ac:spMkLst>
            <pc:docMk/>
            <pc:sldMk cId="1382497540" sldId="263"/>
            <ac:spMk id="3" creationId="{C8EE8311-4F28-4FED-B318-DE98B0F7C364}"/>
          </ac:spMkLst>
        </pc:spChg>
        <pc:graphicFrameChg chg="add mod modGraphic">
          <ac:chgData name="fenty nadia" userId="68dc62dd51539dac" providerId="LiveId" clId="{1DD7237C-03B9-411F-A9A7-DDF05CE7BC56}" dt="2022-06-01T03:54:51.777" v="819" actId="12100"/>
          <ac:graphicFrameMkLst>
            <pc:docMk/>
            <pc:sldMk cId="1382497540" sldId="263"/>
            <ac:graphicFrameMk id="4" creationId="{2EFDACCB-A8EA-4F56-8C66-4D9C99E54156}"/>
          </ac:graphicFrameMkLst>
        </pc:graphicFrameChg>
        <pc:picChg chg="add mod">
          <ac:chgData name="fenty nadia" userId="68dc62dd51539dac" providerId="LiveId" clId="{1DD7237C-03B9-411F-A9A7-DDF05CE7BC56}" dt="2022-06-01T03:55:21.087" v="821" actId="1076"/>
          <ac:picMkLst>
            <pc:docMk/>
            <pc:sldMk cId="1382497540" sldId="263"/>
            <ac:picMk id="5" creationId="{16E7E972-0817-41B1-9FA2-2E9169C20810}"/>
          </ac:picMkLst>
        </pc:picChg>
      </pc:sldChg>
      <pc:sldChg chg="addSp delSp modSp new mod ord modAnim">
        <pc:chgData name="fenty nadia" userId="68dc62dd51539dac" providerId="LiveId" clId="{1DD7237C-03B9-411F-A9A7-DDF05CE7BC56}" dt="2022-06-01T03:38:22.579" v="482"/>
        <pc:sldMkLst>
          <pc:docMk/>
          <pc:sldMk cId="793665991" sldId="264"/>
        </pc:sldMkLst>
        <pc:spChg chg="del mod">
          <ac:chgData name="fenty nadia" userId="68dc62dd51539dac" providerId="LiveId" clId="{1DD7237C-03B9-411F-A9A7-DDF05CE7BC56}" dt="2022-05-31T10:43:21.451" v="372" actId="478"/>
          <ac:spMkLst>
            <pc:docMk/>
            <pc:sldMk cId="793665991" sldId="264"/>
            <ac:spMk id="2" creationId="{F71FAA99-1A66-4C39-AA28-BCA6394B5978}"/>
          </ac:spMkLst>
        </pc:spChg>
        <pc:spChg chg="add del mod">
          <ac:chgData name="fenty nadia" userId="68dc62dd51539dac" providerId="LiveId" clId="{1DD7237C-03B9-411F-A9A7-DDF05CE7BC56}" dt="2022-05-31T10:44:20.953" v="376" actId="931"/>
          <ac:spMkLst>
            <pc:docMk/>
            <pc:sldMk cId="793665991" sldId="264"/>
            <ac:spMk id="3" creationId="{E7FD4ACD-079F-4293-A260-4FD256165791}"/>
          </ac:spMkLst>
        </pc:spChg>
        <pc:spChg chg="add del mod">
          <ac:chgData name="fenty nadia" userId="68dc62dd51539dac" providerId="LiveId" clId="{1DD7237C-03B9-411F-A9A7-DDF05CE7BC56}" dt="2022-05-31T10:46:52.072" v="413"/>
          <ac:spMkLst>
            <pc:docMk/>
            <pc:sldMk cId="793665991" sldId="264"/>
            <ac:spMk id="9" creationId="{FC51FDF8-CD7D-4F5F-AC4B-50DE53660136}"/>
          </ac:spMkLst>
        </pc:spChg>
        <pc:spChg chg="add del mod">
          <ac:chgData name="fenty nadia" userId="68dc62dd51539dac" providerId="LiveId" clId="{1DD7237C-03B9-411F-A9A7-DDF05CE7BC56}" dt="2022-05-31T10:47:38.816" v="418" actId="931"/>
          <ac:spMkLst>
            <pc:docMk/>
            <pc:sldMk cId="793665991" sldId="264"/>
            <ac:spMk id="11" creationId="{A807CBD5-C0C6-4444-9DE6-AFEB0057F212}"/>
          </ac:spMkLst>
        </pc:spChg>
        <pc:spChg chg="add mod">
          <ac:chgData name="fenty nadia" userId="68dc62dd51539dac" providerId="LiveId" clId="{1DD7237C-03B9-411F-A9A7-DDF05CE7BC56}" dt="2022-05-31T10:50:58.121" v="461" actId="14100"/>
          <ac:spMkLst>
            <pc:docMk/>
            <pc:sldMk cId="793665991" sldId="264"/>
            <ac:spMk id="18" creationId="{E8C3243B-A9F2-44BC-A256-98F41B4B8AB6}"/>
          </ac:spMkLst>
        </pc:spChg>
        <pc:picChg chg="add del mod">
          <ac:chgData name="fenty nadia" userId="68dc62dd51539dac" providerId="LiveId" clId="{1DD7237C-03B9-411F-A9A7-DDF05CE7BC56}" dt="2022-05-31T10:44:06.094" v="375" actId="931"/>
          <ac:picMkLst>
            <pc:docMk/>
            <pc:sldMk cId="793665991" sldId="264"/>
            <ac:picMk id="5" creationId="{65DE4E00-4F52-4866-9C3C-6CB5C2AE86AC}"/>
          </ac:picMkLst>
        </pc:picChg>
        <pc:picChg chg="add del mod">
          <ac:chgData name="fenty nadia" userId="68dc62dd51539dac" providerId="LiveId" clId="{1DD7237C-03B9-411F-A9A7-DDF05CE7BC56}" dt="2022-05-31T10:46:45.573" v="410" actId="478"/>
          <ac:picMkLst>
            <pc:docMk/>
            <pc:sldMk cId="793665991" sldId="264"/>
            <ac:picMk id="7" creationId="{347AFD08-75CC-44D4-80E1-DE696E2B3C44}"/>
          </ac:picMkLst>
        </pc:picChg>
        <pc:picChg chg="add del mod">
          <ac:chgData name="fenty nadia" userId="68dc62dd51539dac" providerId="LiveId" clId="{1DD7237C-03B9-411F-A9A7-DDF05CE7BC56}" dt="2022-05-31T10:47:13.713" v="415" actId="931"/>
          <ac:picMkLst>
            <pc:docMk/>
            <pc:sldMk cId="793665991" sldId="264"/>
            <ac:picMk id="13" creationId="{0940536A-58D3-44E6-A33E-7F56A93892C3}"/>
          </ac:picMkLst>
        </pc:picChg>
        <pc:picChg chg="add del mod">
          <ac:chgData name="fenty nadia" userId="68dc62dd51539dac" providerId="LiveId" clId="{1DD7237C-03B9-411F-A9A7-DDF05CE7BC56}" dt="2022-05-31T10:47:31.012" v="417" actId="931"/>
          <ac:picMkLst>
            <pc:docMk/>
            <pc:sldMk cId="793665991" sldId="264"/>
            <ac:picMk id="15" creationId="{8BBB8087-8E38-4401-ACD7-21729E2310DB}"/>
          </ac:picMkLst>
        </pc:picChg>
        <pc:picChg chg="add mod">
          <ac:chgData name="fenty nadia" userId="68dc62dd51539dac" providerId="LiveId" clId="{1DD7237C-03B9-411F-A9A7-DDF05CE7BC56}" dt="2022-05-31T10:48:52.963" v="435" actId="1440"/>
          <ac:picMkLst>
            <pc:docMk/>
            <pc:sldMk cId="793665991" sldId="264"/>
            <ac:picMk id="17" creationId="{0C9D3295-A58C-45B3-BE25-1DD987409D46}"/>
          </ac:picMkLst>
        </pc:picChg>
      </pc:sldChg>
      <pc:sldChg chg="addSp delSp modSp new mod modAnim">
        <pc:chgData name="fenty nadia" userId="68dc62dd51539dac" providerId="LiveId" clId="{1DD7237C-03B9-411F-A9A7-DDF05CE7BC56}" dt="2022-06-01T03:55:54.957" v="823"/>
        <pc:sldMkLst>
          <pc:docMk/>
          <pc:sldMk cId="895925485" sldId="265"/>
        </pc:sldMkLst>
        <pc:spChg chg="mod">
          <ac:chgData name="fenty nadia" userId="68dc62dd51539dac" providerId="LiveId" clId="{1DD7237C-03B9-411F-A9A7-DDF05CE7BC56}" dt="2022-06-01T03:42:28.784" v="549" actId="20577"/>
          <ac:spMkLst>
            <pc:docMk/>
            <pc:sldMk cId="895925485" sldId="265"/>
            <ac:spMk id="2" creationId="{94E4774D-6F13-4181-9D09-0591E28C88A1}"/>
          </ac:spMkLst>
        </pc:spChg>
        <pc:spChg chg="del">
          <ac:chgData name="fenty nadia" userId="68dc62dd51539dac" providerId="LiveId" clId="{1DD7237C-03B9-411F-A9A7-DDF05CE7BC56}" dt="2022-05-31T10:39:23.134" v="363" actId="931"/>
          <ac:spMkLst>
            <pc:docMk/>
            <pc:sldMk cId="895925485" sldId="265"/>
            <ac:spMk id="3" creationId="{35FE47CC-9985-451E-B9BB-6BF58BF04B29}"/>
          </ac:spMkLst>
        </pc:spChg>
        <pc:picChg chg="add mod">
          <ac:chgData name="fenty nadia" userId="68dc62dd51539dac" providerId="LiveId" clId="{1DD7237C-03B9-411F-A9A7-DDF05CE7BC56}" dt="2022-06-01T03:41:59.698" v="543" actId="1076"/>
          <ac:picMkLst>
            <pc:docMk/>
            <pc:sldMk cId="895925485" sldId="265"/>
            <ac:picMk id="5" creationId="{38875537-4C46-400A-8977-7F0C0D59C47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19/11/2022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B2EA70-21C4-4319-B4A4-A0FEC8150E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44FFB13-7399-4BBD-99CB-D6D6D206C6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ampungan Teks 4">
            <a:extLst>
              <a:ext uri="{FF2B5EF4-FFF2-40B4-BE49-F238E27FC236}">
                <a16:creationId xmlns=""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7167434" y="2057400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 err="1" smtClean="0"/>
              <a:t>Waskitha</a:t>
            </a:r>
            <a:r>
              <a:rPr lang="en-GB" sz="6000" dirty="0" smtClean="0"/>
              <a:t> </a:t>
            </a:r>
            <a:r>
              <a:rPr lang="en-GB" sz="6000" dirty="0" err="1" smtClean="0"/>
              <a:t>Basa</a:t>
            </a:r>
            <a:r>
              <a:rPr lang="en-GB" sz="6000" dirty="0" smtClean="0"/>
              <a:t> </a:t>
            </a:r>
            <a:r>
              <a:rPr lang="en-GB" sz="6000" dirty="0" err="1" smtClean="0"/>
              <a:t>lan</a:t>
            </a:r>
            <a:r>
              <a:rPr lang="en-GB" sz="6000" dirty="0" smtClean="0"/>
              <a:t> </a:t>
            </a:r>
            <a:r>
              <a:rPr lang="en-GB" sz="6000" dirty="0" err="1" smtClean="0"/>
              <a:t>Sastra</a:t>
            </a:r>
            <a:r>
              <a:rPr lang="en-GB" sz="6000" dirty="0" smtClean="0"/>
              <a:t> </a:t>
            </a:r>
            <a:r>
              <a:rPr lang="en-GB" sz="6000" dirty="0" err="1" smtClean="0"/>
              <a:t>Jawa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=""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7167434" y="3902106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pc="-20" dirty="0" err="1" smtClean="0">
                <a:solidFill>
                  <a:srgbClr val="18171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Kanggo</a:t>
            </a:r>
            <a:r>
              <a:rPr lang="en-GB" sz="2800" spc="-20" dirty="0" smtClean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851AC93-BDD4-4F7A-BACD-AB49AF5E111A}"/>
              </a:ext>
            </a:extLst>
          </p:cNvPr>
          <p:cNvGrpSpPr/>
          <p:nvPr/>
        </p:nvGrpSpPr>
        <p:grpSpPr>
          <a:xfrm>
            <a:off x="4894359" y="2550744"/>
            <a:ext cx="1521652" cy="1106811"/>
            <a:chOff x="3366914" y="2916559"/>
            <a:chExt cx="2424286" cy="1655441"/>
          </a:xfrm>
        </p:grpSpPr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4654E7F9-02BB-4C2A-8178-4AC953B6D846}"/>
                </a:ext>
              </a:extLst>
            </p:cNvPr>
            <p:cNvSpPr/>
            <p:nvPr/>
          </p:nvSpPr>
          <p:spPr>
            <a:xfrm>
              <a:off x="3366914" y="3203451"/>
              <a:ext cx="242428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31B6D7D3-B422-4D13-A253-0C6832478809}"/>
                </a:ext>
              </a:extLst>
            </p:cNvPr>
            <p:cNvSpPr/>
            <p:nvPr/>
          </p:nvSpPr>
          <p:spPr>
            <a:xfrm>
              <a:off x="3419872" y="3140968"/>
              <a:ext cx="230425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3">
              <a:extLst>
                <a:ext uri="{FF2B5EF4-FFF2-40B4-BE49-F238E27FC236}">
                  <a16:creationId xmlns="" xmlns:a16="http://schemas.microsoft.com/office/drawing/2014/main" id="{2B645230-5A99-4690-9417-DDD68225E9E1}"/>
                </a:ext>
              </a:extLst>
            </p:cNvPr>
            <p:cNvSpPr/>
            <p:nvPr/>
          </p:nvSpPr>
          <p:spPr>
            <a:xfrm>
              <a:off x="457200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3">
              <a:extLst>
                <a:ext uri="{FF2B5EF4-FFF2-40B4-BE49-F238E27FC236}">
                  <a16:creationId xmlns="" xmlns:a16="http://schemas.microsoft.com/office/drawing/2014/main" id="{EF449301-2159-46AA-B74E-17449F52147E}"/>
                </a:ext>
              </a:extLst>
            </p:cNvPr>
            <p:cNvSpPr/>
            <p:nvPr/>
          </p:nvSpPr>
          <p:spPr>
            <a:xfrm flipH="1">
              <a:off x="349188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Oval 7">
              <a:extLst>
                <a:ext uri="{FF2B5EF4-FFF2-40B4-BE49-F238E27FC236}">
                  <a16:creationId xmlns="" xmlns:a16="http://schemas.microsoft.com/office/drawing/2014/main" id="{27D6C6B2-517D-4A90-8F89-34D6EE7BCF78}"/>
                </a:ext>
              </a:extLst>
            </p:cNvPr>
            <p:cNvSpPr/>
            <p:nvPr/>
          </p:nvSpPr>
          <p:spPr>
            <a:xfrm>
              <a:off x="4439051" y="4449847"/>
              <a:ext cx="257915" cy="122153"/>
            </a:xfrm>
            <a:custGeom>
              <a:avLst/>
              <a:gdLst/>
              <a:ahLst/>
              <a:cxnLst/>
              <a:rect l="l" t="t" r="r" b="b"/>
              <a:pathLst>
                <a:path w="900094" h="360040">
                  <a:moveTo>
                    <a:pt x="0" y="0"/>
                  </a:moveTo>
                  <a:lnTo>
                    <a:pt x="900094" y="0"/>
                  </a:lnTo>
                  <a:cubicBezTo>
                    <a:pt x="900094" y="198845"/>
                    <a:pt x="698601" y="360040"/>
                    <a:pt x="450047" y="360040"/>
                  </a:cubicBezTo>
                  <a:cubicBezTo>
                    <a:pt x="201493" y="360040"/>
                    <a:pt x="0" y="1988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731B4F0-B85E-4BF7-BA07-5523599A17F7}"/>
              </a:ext>
            </a:extLst>
          </p:cNvPr>
          <p:cNvCxnSpPr>
            <a:cxnSpLocks/>
          </p:cNvCxnSpPr>
          <p:nvPr/>
        </p:nvCxnSpPr>
        <p:spPr>
          <a:xfrm flipH="1">
            <a:off x="6471043" y="1642668"/>
            <a:ext cx="997227" cy="1173053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AAC1D450-8620-44A2-8C4A-022D2F4023C9}"/>
              </a:ext>
            </a:extLst>
          </p:cNvPr>
          <p:cNvCxnSpPr>
            <a:cxnSpLocks/>
          </p:cNvCxnSpPr>
          <p:nvPr/>
        </p:nvCxnSpPr>
        <p:spPr>
          <a:xfrm flipV="1">
            <a:off x="6407152" y="3175851"/>
            <a:ext cx="675403" cy="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B889D1B-DC77-4FCE-9CE2-FE3117C254B2}"/>
              </a:ext>
            </a:extLst>
          </p:cNvPr>
          <p:cNvCxnSpPr>
            <a:cxnSpLocks/>
          </p:cNvCxnSpPr>
          <p:nvPr/>
        </p:nvCxnSpPr>
        <p:spPr>
          <a:xfrm flipH="1" flipV="1">
            <a:off x="6402141" y="3630922"/>
            <a:ext cx="938635" cy="1215079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103422A-ECB8-4404-888C-42DB68CCE78F}"/>
              </a:ext>
            </a:extLst>
          </p:cNvPr>
          <p:cNvCxnSpPr>
            <a:cxnSpLocks/>
          </p:cNvCxnSpPr>
          <p:nvPr/>
        </p:nvCxnSpPr>
        <p:spPr>
          <a:xfrm flipV="1">
            <a:off x="5651555" y="3722162"/>
            <a:ext cx="2" cy="783031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6731B4F0-B85E-4BF7-BA07-5523599A17F7}"/>
              </a:ext>
            </a:extLst>
          </p:cNvPr>
          <p:cNvCxnSpPr>
            <a:cxnSpLocks/>
          </p:cNvCxnSpPr>
          <p:nvPr/>
        </p:nvCxnSpPr>
        <p:spPr>
          <a:xfrm flipH="1">
            <a:off x="3882384" y="3645547"/>
            <a:ext cx="997227" cy="1173053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AAC1D450-8620-44A2-8C4A-022D2F4023C9}"/>
              </a:ext>
            </a:extLst>
          </p:cNvPr>
          <p:cNvCxnSpPr>
            <a:cxnSpLocks/>
          </p:cNvCxnSpPr>
          <p:nvPr/>
        </p:nvCxnSpPr>
        <p:spPr>
          <a:xfrm flipV="1">
            <a:off x="4187933" y="3180168"/>
            <a:ext cx="675403" cy="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6B889D1B-DC77-4FCE-9CE2-FE3117C254B2}"/>
              </a:ext>
            </a:extLst>
          </p:cNvPr>
          <p:cNvCxnSpPr>
            <a:cxnSpLocks/>
          </p:cNvCxnSpPr>
          <p:nvPr/>
        </p:nvCxnSpPr>
        <p:spPr>
          <a:xfrm flipH="1" flipV="1">
            <a:off x="3926014" y="1733334"/>
            <a:ext cx="938635" cy="1215079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7538450" y="1518743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F753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7153460" y="2858471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7433263" y="4731780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5291394" y="4543048"/>
            <a:ext cx="668323" cy="5961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3162251" y="4629166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3448705" y="2868036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3181709" y="1662268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F753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06773" y="1207005"/>
            <a:ext cx="340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Ironi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unen-unen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kang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nyritakake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kosok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balen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Sregep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tenan</a:t>
            </a:r>
            <a:r>
              <a:rPr lang="en-US" dirty="0" smtClean="0">
                <a:latin typeface="Calibri" panose="020F0502020204030204" pitchFamily="34" charset="0"/>
              </a:rPr>
              <a:t> jam 8 </a:t>
            </a:r>
            <a:r>
              <a:rPr lang="en-US" dirty="0" err="1" smtClean="0">
                <a:latin typeface="Calibri" panose="020F0502020204030204" pitchFamily="34" charset="0"/>
              </a:rPr>
              <a:t>lagi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tangi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935108" y="2700782"/>
            <a:ext cx="3521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Onomatope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tembung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kang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mratelake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jeneng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unine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Bedhug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uni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dhug-dhug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228842" y="5269829"/>
            <a:ext cx="3521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Epentesis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muwuhi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aksara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sajroning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tembung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Amarta</a:t>
            </a:r>
            <a:r>
              <a:rPr lang="en-US" dirty="0" smtClean="0">
                <a:latin typeface="Calibri" panose="020F0502020204030204" pitchFamily="34" charset="0"/>
              </a:rPr>
              <a:t> = </a:t>
            </a:r>
            <a:r>
              <a:rPr lang="en-US" dirty="0" err="1" smtClean="0">
                <a:latin typeface="Calibri" panose="020F0502020204030204" pitchFamily="34" charset="0"/>
              </a:rPr>
              <a:t>Ngamarta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193051" y="4629166"/>
            <a:ext cx="3707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Metatesis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lira-</a:t>
            </a:r>
            <a:r>
              <a:rPr lang="en-US" dirty="0" err="1" smtClean="0">
                <a:latin typeface="Calibri" panose="020F0502020204030204" pitchFamily="34" charset="0"/>
              </a:rPr>
              <a:t>liruning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panganggoning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aksara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tembung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Arca</a:t>
            </a:r>
            <a:r>
              <a:rPr lang="en-US" dirty="0" smtClean="0">
                <a:latin typeface="Calibri" panose="020F0502020204030204" pitchFamily="34" charset="0"/>
              </a:rPr>
              <a:t> = </a:t>
            </a:r>
            <a:r>
              <a:rPr lang="en-US" dirty="0" err="1" smtClean="0">
                <a:latin typeface="Calibri" panose="020F0502020204030204" pitchFamily="34" charset="0"/>
              </a:rPr>
              <a:t>reca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41168" y="4352167"/>
            <a:ext cx="30573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Klimaks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dhapukaning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tembung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mratelake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saya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suwe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banget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Apa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maneh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lara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mati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daklabuhi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83490" y="2550744"/>
            <a:ext cx="3317625" cy="1497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Antiklimaks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dhapukaning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tembung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mratelake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saya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banget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Apa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meneh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satus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serupiah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wae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duwe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20476" y="817958"/>
            <a:ext cx="3027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Antitesis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unen-unen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kang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mujudake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surasane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kosok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balen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Rina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wengi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ndongakake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kowe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9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706" y="1099484"/>
            <a:ext cx="10954870" cy="536855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5. </a:t>
            </a:r>
            <a:r>
              <a:rPr lang="en-US" dirty="0" err="1" smtClean="0"/>
              <a:t>Tembung</a:t>
            </a:r>
            <a:r>
              <a:rPr lang="en-US" dirty="0" smtClean="0"/>
              <a:t> </a:t>
            </a:r>
            <a:r>
              <a:rPr lang="en-US" dirty="0" err="1" smtClean="0"/>
              <a:t>Entar</a:t>
            </a: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 smtClean="0"/>
              <a:t>Yaiku</a:t>
            </a:r>
            <a:r>
              <a:rPr lang="en-US" sz="2000" dirty="0" smtClean="0"/>
              <a:t> </a:t>
            </a:r>
            <a:r>
              <a:rPr lang="en-US" sz="2000" dirty="0" err="1" smtClean="0"/>
              <a:t>tembung</a:t>
            </a:r>
            <a:r>
              <a:rPr lang="en-US" sz="2000" dirty="0" smtClean="0"/>
              <a:t> </a:t>
            </a:r>
            <a:r>
              <a:rPr lang="en-US" sz="2000" dirty="0" err="1" smtClean="0"/>
              <a:t>silihan</a:t>
            </a:r>
            <a:r>
              <a:rPr lang="en-US" sz="2000" dirty="0" smtClean="0"/>
              <a:t>, </a:t>
            </a:r>
            <a:r>
              <a:rPr lang="en-US" sz="2000" dirty="0" err="1" smtClean="0"/>
              <a:t>ora</a:t>
            </a:r>
            <a:r>
              <a:rPr lang="en-US" sz="2000" dirty="0" smtClean="0"/>
              <a:t> </a:t>
            </a:r>
            <a:r>
              <a:rPr lang="en-US" sz="2000" dirty="0" err="1" smtClean="0"/>
              <a:t>kena</a:t>
            </a:r>
            <a:r>
              <a:rPr lang="en-US" sz="2000" dirty="0" smtClean="0"/>
              <a:t> </a:t>
            </a:r>
            <a:r>
              <a:rPr lang="en-US" sz="2000" dirty="0" err="1" smtClean="0"/>
              <a:t>ditegesi</a:t>
            </a:r>
            <a:r>
              <a:rPr lang="en-US" sz="2000" dirty="0" smtClean="0"/>
              <a:t> </a:t>
            </a:r>
            <a:r>
              <a:rPr lang="en-US" sz="2000" dirty="0" err="1" smtClean="0"/>
              <a:t>sawantahe</a:t>
            </a:r>
            <a:r>
              <a:rPr lang="en-US" sz="2000" dirty="0" smtClean="0"/>
              <a:t> </a:t>
            </a:r>
            <a:r>
              <a:rPr lang="en-US" sz="2000" dirty="0" err="1" smtClean="0"/>
              <a:t>wae</a:t>
            </a:r>
            <a:r>
              <a:rPr lang="en-US" sz="2000" dirty="0" smtClean="0"/>
              <a:t>.                          </a:t>
            </a:r>
            <a:r>
              <a:rPr lang="en-US" sz="2000" dirty="0" err="1" smtClean="0">
                <a:latin typeface="Calibri" panose="020F0502020204030204" pitchFamily="34" charset="0"/>
              </a:rPr>
              <a:t>Ngangsu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kawruh</a:t>
            </a:r>
            <a:r>
              <a:rPr lang="en-US" sz="2000" dirty="0">
                <a:latin typeface="Calibri" panose="020F0502020204030204" pitchFamily="34" charset="0"/>
              </a:rPr>
              <a:t> = </a:t>
            </a:r>
            <a:r>
              <a:rPr lang="en-US" sz="2000" dirty="0" err="1" smtClean="0">
                <a:latin typeface="Calibri" panose="020F0502020204030204" pitchFamily="34" charset="0"/>
              </a:rPr>
              <a:t>golek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ngelmu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en-US" sz="2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6. </a:t>
            </a:r>
            <a:r>
              <a:rPr lang="en-US" dirty="0" err="1" smtClean="0"/>
              <a:t>Tembung</a:t>
            </a:r>
            <a:r>
              <a:rPr lang="en-US" dirty="0" smtClean="0"/>
              <a:t> </a:t>
            </a:r>
            <a:r>
              <a:rPr lang="en-US" dirty="0" err="1" smtClean="0"/>
              <a:t>Garba</a:t>
            </a: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 smtClean="0"/>
              <a:t>Yaiku</a:t>
            </a:r>
            <a:r>
              <a:rPr lang="en-US" sz="2000" dirty="0" smtClean="0"/>
              <a:t> </a:t>
            </a:r>
            <a:r>
              <a:rPr lang="en-US" sz="2000" dirty="0" err="1" smtClean="0"/>
              <a:t>tembung</a:t>
            </a:r>
            <a:r>
              <a:rPr lang="en-US" sz="2000" dirty="0" smtClean="0"/>
              <a:t> </a:t>
            </a:r>
            <a:r>
              <a:rPr lang="en-US" sz="2000" dirty="0" err="1" smtClean="0"/>
              <a:t>loro</a:t>
            </a:r>
            <a:r>
              <a:rPr lang="en-US" sz="2000" dirty="0" smtClean="0"/>
              <a:t> </a:t>
            </a:r>
            <a:r>
              <a:rPr lang="en-US" sz="2000" dirty="0" err="1" smtClean="0"/>
              <a:t>kagandheng</a:t>
            </a:r>
            <a:r>
              <a:rPr lang="en-US" sz="2000" dirty="0" smtClean="0"/>
              <a:t> </a:t>
            </a:r>
            <a:r>
              <a:rPr lang="en-US" sz="2000" dirty="0" err="1" smtClean="0"/>
              <a:t>dadi</a:t>
            </a:r>
            <a:r>
              <a:rPr lang="en-US" sz="2000" dirty="0" smtClean="0"/>
              <a:t> </a:t>
            </a:r>
            <a:r>
              <a:rPr lang="en-US" sz="2000" dirty="0" err="1" smtClean="0"/>
              <a:t>siji</a:t>
            </a:r>
            <a:r>
              <a:rPr lang="en-US" sz="2000" dirty="0" smtClean="0"/>
              <a:t> </a:t>
            </a:r>
            <a:r>
              <a:rPr lang="en-US" sz="2000" dirty="0" err="1" smtClean="0"/>
              <a:t>kanggo</a:t>
            </a:r>
            <a:r>
              <a:rPr lang="en-US" sz="2000" dirty="0" smtClean="0"/>
              <a:t> </a:t>
            </a:r>
            <a:r>
              <a:rPr lang="en-US" sz="2000" dirty="0" err="1" smtClean="0"/>
              <a:t>nyuda</a:t>
            </a:r>
            <a:r>
              <a:rPr lang="en-US" sz="2000" dirty="0" smtClean="0"/>
              <a:t> </a:t>
            </a:r>
            <a:r>
              <a:rPr lang="en-US" sz="2000" dirty="0" err="1" smtClean="0"/>
              <a:t>wandane</a:t>
            </a:r>
            <a:r>
              <a:rPr lang="en-US" sz="2000" dirty="0" smtClean="0"/>
              <a:t>.                       </a:t>
            </a:r>
            <a:r>
              <a:rPr lang="en-US" sz="2000" dirty="0">
                <a:latin typeface="Calibri" panose="020F0502020204030204" pitchFamily="34" charset="0"/>
              </a:rPr>
              <a:t>Nara + </a:t>
            </a:r>
            <a:r>
              <a:rPr lang="en-US" sz="2000" dirty="0" err="1">
                <a:latin typeface="Calibri" panose="020F0502020204030204" pitchFamily="34" charset="0"/>
              </a:rPr>
              <a:t>indra</a:t>
            </a:r>
            <a:r>
              <a:rPr lang="en-US" sz="2000" dirty="0">
                <a:latin typeface="Calibri" panose="020F0502020204030204" pitchFamily="34" charset="0"/>
              </a:rPr>
              <a:t> = </a:t>
            </a:r>
            <a:r>
              <a:rPr lang="en-US" sz="2000" dirty="0" err="1" smtClean="0">
                <a:latin typeface="Calibri" panose="020F0502020204030204" pitchFamily="34" charset="0"/>
              </a:rPr>
              <a:t>Narendra</a:t>
            </a:r>
            <a:endParaRPr lang="en-US" sz="2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7. </a:t>
            </a:r>
            <a:r>
              <a:rPr lang="en-US" dirty="0" err="1" smtClean="0"/>
              <a:t>Tembung</a:t>
            </a:r>
            <a:r>
              <a:rPr lang="en-US" dirty="0" smtClean="0"/>
              <a:t> </a:t>
            </a:r>
            <a:r>
              <a:rPr lang="en-US" dirty="0" err="1" smtClean="0"/>
              <a:t>Plutan</a:t>
            </a: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 smtClean="0"/>
              <a:t>Yaiku</a:t>
            </a:r>
            <a:r>
              <a:rPr lang="en-US" sz="2000" dirty="0" smtClean="0"/>
              <a:t> </a:t>
            </a:r>
            <a:r>
              <a:rPr lang="en-US" sz="2000" dirty="0" err="1" smtClean="0"/>
              <a:t>tembung</a:t>
            </a:r>
            <a:r>
              <a:rPr lang="en-US" sz="2000" dirty="0" smtClean="0"/>
              <a:t>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dirangkep</a:t>
            </a:r>
            <a:r>
              <a:rPr lang="en-US" sz="2000" dirty="0" smtClean="0"/>
              <a:t> </a:t>
            </a:r>
            <a:r>
              <a:rPr lang="en-US" sz="2000" dirty="0" err="1" smtClean="0"/>
              <a:t>wandane</a:t>
            </a:r>
            <a:r>
              <a:rPr lang="en-US" sz="2000" dirty="0" smtClean="0"/>
              <a:t>, </a:t>
            </a:r>
            <a:r>
              <a:rPr lang="en-US" sz="2000" dirty="0" err="1" smtClean="0"/>
              <a:t>supaya</a:t>
            </a:r>
            <a:r>
              <a:rPr lang="en-US" sz="2000" dirty="0" smtClean="0"/>
              <a:t> </a:t>
            </a:r>
            <a:r>
              <a:rPr lang="en-US" sz="2000" dirty="0" err="1" smtClean="0"/>
              <a:t>suda</a:t>
            </a:r>
            <a:r>
              <a:rPr lang="en-US" sz="2000" dirty="0" smtClean="0"/>
              <a:t> </a:t>
            </a:r>
            <a:r>
              <a:rPr lang="en-US" sz="2000" dirty="0" err="1" smtClean="0"/>
              <a:t>wandane</a:t>
            </a:r>
            <a:r>
              <a:rPr lang="en-US" sz="2000" dirty="0" smtClean="0"/>
              <a:t>.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                      </a:t>
            </a:r>
            <a:r>
              <a:rPr lang="en-US" sz="2000" dirty="0" err="1" smtClean="0">
                <a:latin typeface="Calibri" panose="020F0502020204030204" pitchFamily="34" charset="0"/>
              </a:rPr>
              <a:t>sarana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= </a:t>
            </a:r>
            <a:r>
              <a:rPr lang="en-US" sz="2000" dirty="0" err="1" smtClean="0">
                <a:latin typeface="Calibri" panose="020F0502020204030204" pitchFamily="34" charset="0"/>
              </a:rPr>
              <a:t>srana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en-US" sz="2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8. </a:t>
            </a:r>
            <a:r>
              <a:rPr lang="en-US" dirty="0" err="1" smtClean="0"/>
              <a:t>Imaji</a:t>
            </a: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 smtClean="0"/>
              <a:t>Yaiku</a:t>
            </a:r>
            <a:r>
              <a:rPr lang="en-US" sz="2000" dirty="0" smtClean="0"/>
              <a:t> </a:t>
            </a:r>
            <a:r>
              <a:rPr lang="en-US" sz="2000" dirty="0" err="1" smtClean="0"/>
              <a:t>efek</a:t>
            </a:r>
            <a:r>
              <a:rPr lang="en-US" sz="2000" dirty="0" smtClean="0"/>
              <a:t> </a:t>
            </a:r>
            <a:r>
              <a:rPr lang="en-US" sz="2000" dirty="0" err="1" smtClean="0"/>
              <a:t>saka</a:t>
            </a:r>
            <a:r>
              <a:rPr lang="en-US" sz="2000" dirty="0" smtClean="0"/>
              <a:t> </a:t>
            </a:r>
            <a:r>
              <a:rPr lang="en-US" sz="2000" dirty="0" err="1" smtClean="0"/>
              <a:t>rakitaning</a:t>
            </a:r>
            <a:r>
              <a:rPr lang="en-US" sz="2000" dirty="0" smtClean="0"/>
              <a:t> </a:t>
            </a:r>
            <a:r>
              <a:rPr lang="en-US" sz="2000" dirty="0" err="1" smtClean="0"/>
              <a:t>tembung</a:t>
            </a:r>
            <a:r>
              <a:rPr lang="en-US" sz="2000" dirty="0" smtClean="0"/>
              <a:t> </a:t>
            </a:r>
            <a:r>
              <a:rPr lang="en-US" sz="2000" dirty="0" err="1" smtClean="0"/>
              <a:t>ing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 </a:t>
            </a:r>
            <a:r>
              <a:rPr lang="en-US" sz="2000" dirty="0" err="1" smtClean="0"/>
              <a:t>karo</a:t>
            </a:r>
            <a:r>
              <a:rPr lang="en-US" sz="2000" dirty="0" smtClean="0"/>
              <a:t> </a:t>
            </a:r>
            <a:r>
              <a:rPr lang="en-US" sz="2000" dirty="0" err="1" smtClean="0"/>
              <a:t>pancadriya</a:t>
            </a:r>
            <a:r>
              <a:rPr lang="en-US" sz="2000" dirty="0" smtClean="0"/>
              <a:t> </a:t>
            </a:r>
            <a:r>
              <a:rPr lang="en-US" sz="2000" dirty="0" err="1" smtClean="0"/>
              <a:t>manungsa</a:t>
            </a:r>
            <a:r>
              <a:rPr lang="en-US" sz="2000" dirty="0" smtClean="0"/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                      </a:t>
            </a:r>
            <a:r>
              <a:rPr lang="en-US" sz="2000" dirty="0" err="1" smtClean="0"/>
              <a:t>Saka</a:t>
            </a:r>
            <a:r>
              <a:rPr lang="en-US" sz="2000" dirty="0" smtClean="0"/>
              <a:t> </a:t>
            </a:r>
            <a:r>
              <a:rPr lang="en-US" sz="2000" dirty="0" err="1" smtClean="0"/>
              <a:t>kadohan</a:t>
            </a:r>
            <a:r>
              <a:rPr lang="en-US" sz="2000" dirty="0" smtClean="0"/>
              <a:t> </a:t>
            </a:r>
            <a:r>
              <a:rPr lang="en-US" sz="2000" i="1" dirty="0" err="1" smtClean="0"/>
              <a:t>keprungu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swara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kumriciking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banyu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Google Shape;1457;p22"/>
          <p:cNvSpPr/>
          <p:nvPr/>
        </p:nvSpPr>
        <p:spPr>
          <a:xfrm rot="5400000">
            <a:off x="7063445" y="1187079"/>
            <a:ext cx="380021" cy="1172359"/>
          </a:xfrm>
          <a:custGeom>
            <a:avLst/>
            <a:gdLst/>
            <a:ahLst/>
            <a:cxnLst/>
            <a:rect l="l" t="t" r="r" b="b"/>
            <a:pathLst>
              <a:path w="44271" h="111244" extrusionOk="0">
                <a:moveTo>
                  <a:pt x="7037" y="27745"/>
                </a:moveTo>
                <a:cubicBezTo>
                  <a:pt x="7037" y="28116"/>
                  <a:pt x="7037" y="28488"/>
                  <a:pt x="7037" y="28859"/>
                </a:cubicBezTo>
                <a:cubicBezTo>
                  <a:pt x="6884" y="28597"/>
                  <a:pt x="6665" y="28378"/>
                  <a:pt x="6468" y="28160"/>
                </a:cubicBezTo>
                <a:cubicBezTo>
                  <a:pt x="6359" y="28029"/>
                  <a:pt x="6250" y="27898"/>
                  <a:pt x="6141" y="27766"/>
                </a:cubicBezTo>
                <a:cubicBezTo>
                  <a:pt x="6447" y="27766"/>
                  <a:pt x="6731" y="27766"/>
                  <a:pt x="7037" y="27745"/>
                </a:cubicBezTo>
                <a:close/>
                <a:moveTo>
                  <a:pt x="1268" y="27329"/>
                </a:moveTo>
                <a:lnTo>
                  <a:pt x="1268" y="27329"/>
                </a:lnTo>
                <a:cubicBezTo>
                  <a:pt x="1574" y="27417"/>
                  <a:pt x="1902" y="27439"/>
                  <a:pt x="2207" y="27482"/>
                </a:cubicBezTo>
                <a:cubicBezTo>
                  <a:pt x="2317" y="27504"/>
                  <a:pt x="2448" y="27526"/>
                  <a:pt x="2557" y="27548"/>
                </a:cubicBezTo>
                <a:cubicBezTo>
                  <a:pt x="2929" y="28007"/>
                  <a:pt x="3322" y="28444"/>
                  <a:pt x="3693" y="28881"/>
                </a:cubicBezTo>
                <a:cubicBezTo>
                  <a:pt x="3999" y="29252"/>
                  <a:pt x="4305" y="29624"/>
                  <a:pt x="4611" y="29973"/>
                </a:cubicBezTo>
                <a:cubicBezTo>
                  <a:pt x="4261" y="29842"/>
                  <a:pt x="3934" y="29624"/>
                  <a:pt x="3584" y="29362"/>
                </a:cubicBezTo>
                <a:cubicBezTo>
                  <a:pt x="2732" y="28728"/>
                  <a:pt x="1967" y="28072"/>
                  <a:pt x="1268" y="27329"/>
                </a:cubicBezTo>
                <a:close/>
                <a:moveTo>
                  <a:pt x="4720" y="27745"/>
                </a:moveTo>
                <a:lnTo>
                  <a:pt x="4720" y="27745"/>
                </a:lnTo>
                <a:cubicBezTo>
                  <a:pt x="5135" y="27766"/>
                  <a:pt x="5551" y="27788"/>
                  <a:pt x="5966" y="27788"/>
                </a:cubicBezTo>
                <a:cubicBezTo>
                  <a:pt x="6075" y="27919"/>
                  <a:pt x="6206" y="28072"/>
                  <a:pt x="6315" y="28225"/>
                </a:cubicBezTo>
                <a:cubicBezTo>
                  <a:pt x="6534" y="28466"/>
                  <a:pt x="6709" y="28772"/>
                  <a:pt x="6949" y="28990"/>
                </a:cubicBezTo>
                <a:cubicBezTo>
                  <a:pt x="6971" y="29001"/>
                  <a:pt x="6987" y="29007"/>
                  <a:pt x="7004" y="29007"/>
                </a:cubicBezTo>
                <a:cubicBezTo>
                  <a:pt x="7020" y="29007"/>
                  <a:pt x="7037" y="29001"/>
                  <a:pt x="7058" y="28990"/>
                </a:cubicBezTo>
                <a:cubicBezTo>
                  <a:pt x="7058" y="29318"/>
                  <a:pt x="7058" y="29646"/>
                  <a:pt x="7058" y="29973"/>
                </a:cubicBezTo>
                <a:cubicBezTo>
                  <a:pt x="6930" y="29948"/>
                  <a:pt x="6802" y="29937"/>
                  <a:pt x="6679" y="29937"/>
                </a:cubicBezTo>
                <a:cubicBezTo>
                  <a:pt x="6591" y="29937"/>
                  <a:pt x="6506" y="29943"/>
                  <a:pt x="6425" y="29952"/>
                </a:cubicBezTo>
                <a:cubicBezTo>
                  <a:pt x="5878" y="29187"/>
                  <a:pt x="5310" y="28466"/>
                  <a:pt x="4720" y="27745"/>
                </a:cubicBezTo>
                <a:close/>
                <a:moveTo>
                  <a:pt x="2797" y="27570"/>
                </a:moveTo>
                <a:cubicBezTo>
                  <a:pt x="3366" y="27635"/>
                  <a:pt x="3934" y="27701"/>
                  <a:pt x="4502" y="27745"/>
                </a:cubicBezTo>
                <a:cubicBezTo>
                  <a:pt x="5048" y="28488"/>
                  <a:pt x="5616" y="29252"/>
                  <a:pt x="6206" y="29995"/>
                </a:cubicBezTo>
                <a:cubicBezTo>
                  <a:pt x="6119" y="29995"/>
                  <a:pt x="6053" y="30017"/>
                  <a:pt x="5966" y="30039"/>
                </a:cubicBezTo>
                <a:cubicBezTo>
                  <a:pt x="5750" y="30077"/>
                  <a:pt x="5549" y="30100"/>
                  <a:pt x="5358" y="30100"/>
                </a:cubicBezTo>
                <a:cubicBezTo>
                  <a:pt x="5221" y="30100"/>
                  <a:pt x="5089" y="30088"/>
                  <a:pt x="4961" y="30061"/>
                </a:cubicBezTo>
                <a:cubicBezTo>
                  <a:pt x="4655" y="29646"/>
                  <a:pt x="4261" y="29252"/>
                  <a:pt x="3912" y="28837"/>
                </a:cubicBezTo>
                <a:cubicBezTo>
                  <a:pt x="3540" y="28422"/>
                  <a:pt x="3169" y="27985"/>
                  <a:pt x="2797" y="27570"/>
                </a:cubicBezTo>
                <a:close/>
                <a:moveTo>
                  <a:pt x="41539" y="27417"/>
                </a:moveTo>
                <a:cubicBezTo>
                  <a:pt x="42173" y="28029"/>
                  <a:pt x="43025" y="28881"/>
                  <a:pt x="43178" y="29646"/>
                </a:cubicBezTo>
                <a:cubicBezTo>
                  <a:pt x="43221" y="29842"/>
                  <a:pt x="43221" y="30017"/>
                  <a:pt x="43178" y="30148"/>
                </a:cubicBezTo>
                <a:cubicBezTo>
                  <a:pt x="42457" y="29318"/>
                  <a:pt x="41626" y="28531"/>
                  <a:pt x="40774" y="27810"/>
                </a:cubicBezTo>
                <a:cubicBezTo>
                  <a:pt x="41102" y="27766"/>
                  <a:pt x="41386" y="27635"/>
                  <a:pt x="41539" y="27417"/>
                </a:cubicBezTo>
                <a:close/>
                <a:moveTo>
                  <a:pt x="40599" y="27832"/>
                </a:moveTo>
                <a:cubicBezTo>
                  <a:pt x="41452" y="28662"/>
                  <a:pt x="42260" y="29493"/>
                  <a:pt x="43069" y="30345"/>
                </a:cubicBezTo>
                <a:cubicBezTo>
                  <a:pt x="42828" y="30673"/>
                  <a:pt x="42369" y="30869"/>
                  <a:pt x="41823" y="30979"/>
                </a:cubicBezTo>
                <a:cubicBezTo>
                  <a:pt x="40796" y="29908"/>
                  <a:pt x="39660" y="28946"/>
                  <a:pt x="38655" y="27854"/>
                </a:cubicBezTo>
                <a:lnTo>
                  <a:pt x="38655" y="27854"/>
                </a:lnTo>
                <a:cubicBezTo>
                  <a:pt x="38982" y="27876"/>
                  <a:pt x="39310" y="27892"/>
                  <a:pt x="39635" y="27892"/>
                </a:cubicBezTo>
                <a:cubicBezTo>
                  <a:pt x="39960" y="27892"/>
                  <a:pt x="40283" y="27876"/>
                  <a:pt x="40599" y="27832"/>
                </a:cubicBezTo>
                <a:close/>
                <a:moveTo>
                  <a:pt x="36535" y="27701"/>
                </a:moveTo>
                <a:cubicBezTo>
                  <a:pt x="37147" y="27723"/>
                  <a:pt x="37824" y="27788"/>
                  <a:pt x="38480" y="27854"/>
                </a:cubicBezTo>
                <a:cubicBezTo>
                  <a:pt x="39419" y="28968"/>
                  <a:pt x="40446" y="30170"/>
                  <a:pt x="41626" y="31022"/>
                </a:cubicBezTo>
                <a:cubicBezTo>
                  <a:pt x="40883" y="31132"/>
                  <a:pt x="40053" y="31132"/>
                  <a:pt x="39572" y="31153"/>
                </a:cubicBezTo>
                <a:cubicBezTo>
                  <a:pt x="38524" y="30279"/>
                  <a:pt x="37497" y="29405"/>
                  <a:pt x="36513" y="28466"/>
                </a:cubicBezTo>
                <a:cubicBezTo>
                  <a:pt x="36513" y="28203"/>
                  <a:pt x="36513" y="27963"/>
                  <a:pt x="36535" y="27701"/>
                </a:cubicBezTo>
                <a:close/>
                <a:moveTo>
                  <a:pt x="36513" y="28641"/>
                </a:moveTo>
                <a:cubicBezTo>
                  <a:pt x="37387" y="29536"/>
                  <a:pt x="38305" y="30410"/>
                  <a:pt x="39310" y="31175"/>
                </a:cubicBezTo>
                <a:cubicBezTo>
                  <a:pt x="39157" y="31197"/>
                  <a:pt x="39048" y="31306"/>
                  <a:pt x="39048" y="31481"/>
                </a:cubicBezTo>
                <a:cubicBezTo>
                  <a:pt x="39070" y="32115"/>
                  <a:pt x="39070" y="32770"/>
                  <a:pt x="39092" y="33404"/>
                </a:cubicBezTo>
                <a:cubicBezTo>
                  <a:pt x="38239" y="32705"/>
                  <a:pt x="37344" y="32071"/>
                  <a:pt x="36513" y="31372"/>
                </a:cubicBezTo>
                <a:cubicBezTo>
                  <a:pt x="36513" y="30454"/>
                  <a:pt x="36513" y="29558"/>
                  <a:pt x="36513" y="28641"/>
                </a:cubicBezTo>
                <a:close/>
                <a:moveTo>
                  <a:pt x="36513" y="31525"/>
                </a:moveTo>
                <a:cubicBezTo>
                  <a:pt x="37300" y="32268"/>
                  <a:pt x="38152" y="33011"/>
                  <a:pt x="39092" y="33579"/>
                </a:cubicBezTo>
                <a:cubicBezTo>
                  <a:pt x="39092" y="34322"/>
                  <a:pt x="39114" y="35043"/>
                  <a:pt x="39114" y="35786"/>
                </a:cubicBezTo>
                <a:cubicBezTo>
                  <a:pt x="38196" y="35087"/>
                  <a:pt x="37322" y="34409"/>
                  <a:pt x="36491" y="33601"/>
                </a:cubicBezTo>
                <a:cubicBezTo>
                  <a:pt x="36491" y="32901"/>
                  <a:pt x="36491" y="32202"/>
                  <a:pt x="36513" y="31525"/>
                </a:cubicBezTo>
                <a:close/>
                <a:moveTo>
                  <a:pt x="36491" y="33775"/>
                </a:moveTo>
                <a:cubicBezTo>
                  <a:pt x="37278" y="34606"/>
                  <a:pt x="38152" y="35414"/>
                  <a:pt x="39114" y="35982"/>
                </a:cubicBezTo>
                <a:cubicBezTo>
                  <a:pt x="39135" y="36813"/>
                  <a:pt x="39157" y="37643"/>
                  <a:pt x="39157" y="38473"/>
                </a:cubicBezTo>
                <a:cubicBezTo>
                  <a:pt x="38305" y="37621"/>
                  <a:pt x="37387" y="36856"/>
                  <a:pt x="36491" y="36070"/>
                </a:cubicBezTo>
                <a:cubicBezTo>
                  <a:pt x="36491" y="35305"/>
                  <a:pt x="36491" y="34540"/>
                  <a:pt x="36491" y="33775"/>
                </a:cubicBezTo>
                <a:close/>
                <a:moveTo>
                  <a:pt x="36491" y="36245"/>
                </a:moveTo>
                <a:cubicBezTo>
                  <a:pt x="37344" y="37075"/>
                  <a:pt x="38218" y="37905"/>
                  <a:pt x="39114" y="38670"/>
                </a:cubicBezTo>
                <a:lnTo>
                  <a:pt x="39114" y="38648"/>
                </a:lnTo>
                <a:cubicBezTo>
                  <a:pt x="39114" y="38648"/>
                  <a:pt x="39157" y="38670"/>
                  <a:pt x="39157" y="38670"/>
                </a:cubicBezTo>
                <a:cubicBezTo>
                  <a:pt x="39179" y="39500"/>
                  <a:pt x="39179" y="40353"/>
                  <a:pt x="39201" y="41183"/>
                </a:cubicBezTo>
                <a:cubicBezTo>
                  <a:pt x="38305" y="40331"/>
                  <a:pt x="37365" y="39566"/>
                  <a:pt x="36491" y="38692"/>
                </a:cubicBezTo>
                <a:lnTo>
                  <a:pt x="36491" y="36245"/>
                </a:lnTo>
                <a:close/>
                <a:moveTo>
                  <a:pt x="36491" y="38889"/>
                </a:moveTo>
                <a:cubicBezTo>
                  <a:pt x="37278" y="39763"/>
                  <a:pt x="38174" y="40659"/>
                  <a:pt x="39135" y="41314"/>
                </a:cubicBezTo>
                <a:cubicBezTo>
                  <a:pt x="39143" y="41321"/>
                  <a:pt x="39150" y="41324"/>
                  <a:pt x="39157" y="41324"/>
                </a:cubicBezTo>
                <a:cubicBezTo>
                  <a:pt x="39172" y="41324"/>
                  <a:pt x="39186" y="41314"/>
                  <a:pt x="39201" y="41314"/>
                </a:cubicBezTo>
                <a:cubicBezTo>
                  <a:pt x="39201" y="41926"/>
                  <a:pt x="39223" y="42538"/>
                  <a:pt x="39223" y="43150"/>
                </a:cubicBezTo>
                <a:cubicBezTo>
                  <a:pt x="38371" y="42297"/>
                  <a:pt x="37409" y="41554"/>
                  <a:pt x="36491" y="40768"/>
                </a:cubicBezTo>
                <a:cubicBezTo>
                  <a:pt x="36491" y="40134"/>
                  <a:pt x="36491" y="39522"/>
                  <a:pt x="36491" y="38889"/>
                </a:cubicBezTo>
                <a:close/>
                <a:moveTo>
                  <a:pt x="36513" y="40921"/>
                </a:moveTo>
                <a:cubicBezTo>
                  <a:pt x="37387" y="41751"/>
                  <a:pt x="38283" y="42669"/>
                  <a:pt x="39245" y="43412"/>
                </a:cubicBezTo>
                <a:cubicBezTo>
                  <a:pt x="39266" y="45007"/>
                  <a:pt x="39288" y="46602"/>
                  <a:pt x="39310" y="48197"/>
                </a:cubicBezTo>
                <a:cubicBezTo>
                  <a:pt x="38392" y="47454"/>
                  <a:pt x="37453" y="46733"/>
                  <a:pt x="36535" y="45990"/>
                </a:cubicBezTo>
                <a:cubicBezTo>
                  <a:pt x="36535" y="45313"/>
                  <a:pt x="36535" y="44614"/>
                  <a:pt x="36513" y="43936"/>
                </a:cubicBezTo>
                <a:lnTo>
                  <a:pt x="36513" y="43936"/>
                </a:lnTo>
                <a:cubicBezTo>
                  <a:pt x="37344" y="44723"/>
                  <a:pt x="38196" y="45488"/>
                  <a:pt x="39114" y="46143"/>
                </a:cubicBezTo>
                <a:cubicBezTo>
                  <a:pt x="39130" y="46156"/>
                  <a:pt x="39147" y="46161"/>
                  <a:pt x="39163" y="46161"/>
                </a:cubicBezTo>
                <a:cubicBezTo>
                  <a:pt x="39229" y="46161"/>
                  <a:pt x="39276" y="46069"/>
                  <a:pt x="39223" y="46034"/>
                </a:cubicBezTo>
                <a:lnTo>
                  <a:pt x="39223" y="46012"/>
                </a:lnTo>
                <a:cubicBezTo>
                  <a:pt x="38305" y="45291"/>
                  <a:pt x="37387" y="44570"/>
                  <a:pt x="36513" y="43805"/>
                </a:cubicBezTo>
                <a:cubicBezTo>
                  <a:pt x="36513" y="42844"/>
                  <a:pt x="36513" y="41882"/>
                  <a:pt x="36513" y="40921"/>
                </a:cubicBezTo>
                <a:close/>
                <a:moveTo>
                  <a:pt x="36535" y="46121"/>
                </a:moveTo>
                <a:lnTo>
                  <a:pt x="36535" y="46121"/>
                </a:lnTo>
                <a:cubicBezTo>
                  <a:pt x="37387" y="46930"/>
                  <a:pt x="38327" y="47738"/>
                  <a:pt x="39310" y="48416"/>
                </a:cubicBezTo>
                <a:cubicBezTo>
                  <a:pt x="39332" y="49311"/>
                  <a:pt x="39332" y="50207"/>
                  <a:pt x="39354" y="51103"/>
                </a:cubicBezTo>
                <a:cubicBezTo>
                  <a:pt x="38392" y="50295"/>
                  <a:pt x="37453" y="49552"/>
                  <a:pt x="36557" y="48700"/>
                </a:cubicBezTo>
                <a:cubicBezTo>
                  <a:pt x="36557" y="47826"/>
                  <a:pt x="36557" y="46973"/>
                  <a:pt x="36535" y="46121"/>
                </a:cubicBezTo>
                <a:close/>
                <a:moveTo>
                  <a:pt x="36557" y="48853"/>
                </a:moveTo>
                <a:cubicBezTo>
                  <a:pt x="37409" y="49748"/>
                  <a:pt x="38349" y="50601"/>
                  <a:pt x="39354" y="51300"/>
                </a:cubicBezTo>
                <a:cubicBezTo>
                  <a:pt x="39376" y="52108"/>
                  <a:pt x="39376" y="52939"/>
                  <a:pt x="39398" y="53769"/>
                </a:cubicBezTo>
                <a:cubicBezTo>
                  <a:pt x="38458" y="53048"/>
                  <a:pt x="37497" y="52371"/>
                  <a:pt x="36601" y="51584"/>
                </a:cubicBezTo>
                <a:cubicBezTo>
                  <a:pt x="36579" y="50688"/>
                  <a:pt x="36579" y="49770"/>
                  <a:pt x="36557" y="48853"/>
                </a:cubicBezTo>
                <a:close/>
                <a:moveTo>
                  <a:pt x="36601" y="51737"/>
                </a:moveTo>
                <a:lnTo>
                  <a:pt x="36601" y="51737"/>
                </a:lnTo>
                <a:cubicBezTo>
                  <a:pt x="37453" y="52567"/>
                  <a:pt x="38371" y="53398"/>
                  <a:pt x="39398" y="53966"/>
                </a:cubicBezTo>
                <a:cubicBezTo>
                  <a:pt x="39398" y="54796"/>
                  <a:pt x="39419" y="55626"/>
                  <a:pt x="39441" y="56457"/>
                </a:cubicBezTo>
                <a:cubicBezTo>
                  <a:pt x="38458" y="55670"/>
                  <a:pt x="37518" y="54883"/>
                  <a:pt x="36623" y="54009"/>
                </a:cubicBezTo>
                <a:cubicBezTo>
                  <a:pt x="36623" y="53245"/>
                  <a:pt x="36601" y="52502"/>
                  <a:pt x="36601" y="51737"/>
                </a:cubicBezTo>
                <a:close/>
                <a:moveTo>
                  <a:pt x="36623" y="54162"/>
                </a:moveTo>
                <a:lnTo>
                  <a:pt x="36623" y="54162"/>
                </a:lnTo>
                <a:cubicBezTo>
                  <a:pt x="37475" y="55080"/>
                  <a:pt x="38414" y="55976"/>
                  <a:pt x="39441" y="56697"/>
                </a:cubicBezTo>
                <a:lnTo>
                  <a:pt x="39485" y="59297"/>
                </a:lnTo>
                <a:cubicBezTo>
                  <a:pt x="38545" y="58511"/>
                  <a:pt x="37606" y="57724"/>
                  <a:pt x="36688" y="56937"/>
                </a:cubicBezTo>
                <a:cubicBezTo>
                  <a:pt x="36666" y="56020"/>
                  <a:pt x="36644" y="55102"/>
                  <a:pt x="36623" y="54162"/>
                </a:cubicBezTo>
                <a:close/>
                <a:moveTo>
                  <a:pt x="36688" y="57156"/>
                </a:moveTo>
                <a:lnTo>
                  <a:pt x="36688" y="57156"/>
                </a:lnTo>
                <a:cubicBezTo>
                  <a:pt x="37584" y="57986"/>
                  <a:pt x="38502" y="58795"/>
                  <a:pt x="39485" y="59538"/>
                </a:cubicBezTo>
                <a:lnTo>
                  <a:pt x="39529" y="62225"/>
                </a:lnTo>
                <a:cubicBezTo>
                  <a:pt x="38567" y="61395"/>
                  <a:pt x="37650" y="60565"/>
                  <a:pt x="36732" y="59669"/>
                </a:cubicBezTo>
                <a:lnTo>
                  <a:pt x="36754" y="59669"/>
                </a:lnTo>
                <a:cubicBezTo>
                  <a:pt x="36732" y="58838"/>
                  <a:pt x="36710" y="57986"/>
                  <a:pt x="36688" y="57156"/>
                </a:cubicBezTo>
                <a:close/>
                <a:moveTo>
                  <a:pt x="36754" y="59887"/>
                </a:moveTo>
                <a:lnTo>
                  <a:pt x="36754" y="59887"/>
                </a:lnTo>
                <a:cubicBezTo>
                  <a:pt x="37628" y="60805"/>
                  <a:pt x="38545" y="61701"/>
                  <a:pt x="39529" y="62509"/>
                </a:cubicBezTo>
                <a:cubicBezTo>
                  <a:pt x="39529" y="63187"/>
                  <a:pt x="39551" y="63864"/>
                  <a:pt x="39551" y="64542"/>
                </a:cubicBezTo>
                <a:cubicBezTo>
                  <a:pt x="38655" y="63755"/>
                  <a:pt x="37693" y="62990"/>
                  <a:pt x="36797" y="62182"/>
                </a:cubicBezTo>
                <a:cubicBezTo>
                  <a:pt x="36775" y="61417"/>
                  <a:pt x="36775" y="60652"/>
                  <a:pt x="36754" y="59887"/>
                </a:cubicBezTo>
                <a:close/>
                <a:moveTo>
                  <a:pt x="36797" y="62356"/>
                </a:moveTo>
                <a:cubicBezTo>
                  <a:pt x="37650" y="63230"/>
                  <a:pt x="38567" y="64126"/>
                  <a:pt x="39572" y="64826"/>
                </a:cubicBezTo>
                <a:cubicBezTo>
                  <a:pt x="39572" y="65525"/>
                  <a:pt x="39594" y="66246"/>
                  <a:pt x="39594" y="66967"/>
                </a:cubicBezTo>
                <a:cubicBezTo>
                  <a:pt x="38720" y="66158"/>
                  <a:pt x="37781" y="65372"/>
                  <a:pt x="36863" y="64585"/>
                </a:cubicBezTo>
                <a:cubicBezTo>
                  <a:pt x="36841" y="63842"/>
                  <a:pt x="36819" y="63099"/>
                  <a:pt x="36797" y="62356"/>
                </a:cubicBezTo>
                <a:close/>
                <a:moveTo>
                  <a:pt x="36863" y="64738"/>
                </a:moveTo>
                <a:cubicBezTo>
                  <a:pt x="37759" y="65590"/>
                  <a:pt x="38655" y="66464"/>
                  <a:pt x="39616" y="67207"/>
                </a:cubicBezTo>
                <a:lnTo>
                  <a:pt x="39594" y="67207"/>
                </a:lnTo>
                <a:cubicBezTo>
                  <a:pt x="39616" y="68125"/>
                  <a:pt x="39638" y="69021"/>
                  <a:pt x="39638" y="69939"/>
                </a:cubicBezTo>
                <a:cubicBezTo>
                  <a:pt x="38720" y="69130"/>
                  <a:pt x="37802" y="68387"/>
                  <a:pt x="36950" y="67513"/>
                </a:cubicBezTo>
                <a:cubicBezTo>
                  <a:pt x="36928" y="66596"/>
                  <a:pt x="36907" y="65656"/>
                  <a:pt x="36863" y="64738"/>
                </a:cubicBezTo>
                <a:close/>
                <a:moveTo>
                  <a:pt x="36950" y="67688"/>
                </a:moveTo>
                <a:cubicBezTo>
                  <a:pt x="37759" y="68584"/>
                  <a:pt x="38633" y="69458"/>
                  <a:pt x="39638" y="70113"/>
                </a:cubicBezTo>
                <a:cubicBezTo>
                  <a:pt x="39660" y="70944"/>
                  <a:pt x="39682" y="71774"/>
                  <a:pt x="39682" y="72604"/>
                </a:cubicBezTo>
                <a:cubicBezTo>
                  <a:pt x="38786" y="71862"/>
                  <a:pt x="37890" y="71140"/>
                  <a:pt x="37038" y="70354"/>
                </a:cubicBezTo>
                <a:cubicBezTo>
                  <a:pt x="37038" y="70288"/>
                  <a:pt x="37038" y="70201"/>
                  <a:pt x="37038" y="70113"/>
                </a:cubicBezTo>
                <a:cubicBezTo>
                  <a:pt x="36994" y="69305"/>
                  <a:pt x="36972" y="68497"/>
                  <a:pt x="36950" y="67688"/>
                </a:cubicBezTo>
                <a:close/>
                <a:moveTo>
                  <a:pt x="37060" y="70594"/>
                </a:moveTo>
                <a:cubicBezTo>
                  <a:pt x="37868" y="71403"/>
                  <a:pt x="38742" y="72189"/>
                  <a:pt x="39682" y="72823"/>
                </a:cubicBezTo>
                <a:cubicBezTo>
                  <a:pt x="39703" y="73566"/>
                  <a:pt x="39703" y="74287"/>
                  <a:pt x="39725" y="75030"/>
                </a:cubicBezTo>
                <a:cubicBezTo>
                  <a:pt x="39310" y="74658"/>
                  <a:pt x="38873" y="74353"/>
                  <a:pt x="38458" y="74003"/>
                </a:cubicBezTo>
                <a:cubicBezTo>
                  <a:pt x="37999" y="73631"/>
                  <a:pt x="37562" y="73216"/>
                  <a:pt x="37125" y="72801"/>
                </a:cubicBezTo>
                <a:cubicBezTo>
                  <a:pt x="37103" y="72058"/>
                  <a:pt x="37081" y="71337"/>
                  <a:pt x="37060" y="70594"/>
                </a:cubicBezTo>
                <a:close/>
                <a:moveTo>
                  <a:pt x="37147" y="72998"/>
                </a:moveTo>
                <a:lnTo>
                  <a:pt x="37147" y="72998"/>
                </a:lnTo>
                <a:cubicBezTo>
                  <a:pt x="37912" y="73784"/>
                  <a:pt x="38786" y="74658"/>
                  <a:pt x="39725" y="75248"/>
                </a:cubicBezTo>
                <a:cubicBezTo>
                  <a:pt x="39747" y="76057"/>
                  <a:pt x="39747" y="76865"/>
                  <a:pt x="39769" y="77674"/>
                </a:cubicBezTo>
                <a:cubicBezTo>
                  <a:pt x="38961" y="76997"/>
                  <a:pt x="38087" y="76363"/>
                  <a:pt x="37256" y="75729"/>
                </a:cubicBezTo>
                <a:cubicBezTo>
                  <a:pt x="37213" y="74811"/>
                  <a:pt x="37169" y="73894"/>
                  <a:pt x="37147" y="72998"/>
                </a:cubicBezTo>
                <a:close/>
                <a:moveTo>
                  <a:pt x="37256" y="75882"/>
                </a:moveTo>
                <a:lnTo>
                  <a:pt x="37256" y="75882"/>
                </a:lnTo>
                <a:cubicBezTo>
                  <a:pt x="38065" y="76581"/>
                  <a:pt x="38895" y="77324"/>
                  <a:pt x="39769" y="77958"/>
                </a:cubicBezTo>
                <a:lnTo>
                  <a:pt x="39813" y="79990"/>
                </a:lnTo>
                <a:cubicBezTo>
                  <a:pt x="39398" y="79640"/>
                  <a:pt x="38939" y="79335"/>
                  <a:pt x="38524" y="78985"/>
                </a:cubicBezTo>
                <a:cubicBezTo>
                  <a:pt x="38108" y="78657"/>
                  <a:pt x="37737" y="78329"/>
                  <a:pt x="37344" y="77980"/>
                </a:cubicBezTo>
                <a:cubicBezTo>
                  <a:pt x="37322" y="77281"/>
                  <a:pt x="37278" y="76581"/>
                  <a:pt x="37256" y="75882"/>
                </a:cubicBezTo>
                <a:close/>
                <a:moveTo>
                  <a:pt x="37344" y="78133"/>
                </a:moveTo>
                <a:lnTo>
                  <a:pt x="37344" y="78133"/>
                </a:lnTo>
                <a:cubicBezTo>
                  <a:pt x="38087" y="78876"/>
                  <a:pt x="38917" y="79684"/>
                  <a:pt x="39813" y="80187"/>
                </a:cubicBezTo>
                <a:cubicBezTo>
                  <a:pt x="39813" y="80799"/>
                  <a:pt x="39835" y="81389"/>
                  <a:pt x="39835" y="81979"/>
                </a:cubicBezTo>
                <a:cubicBezTo>
                  <a:pt x="39026" y="81389"/>
                  <a:pt x="38261" y="80733"/>
                  <a:pt x="37453" y="80121"/>
                </a:cubicBezTo>
                <a:lnTo>
                  <a:pt x="37431" y="80121"/>
                </a:lnTo>
                <a:cubicBezTo>
                  <a:pt x="37409" y="79466"/>
                  <a:pt x="37387" y="78810"/>
                  <a:pt x="37344" y="78133"/>
                </a:cubicBezTo>
                <a:close/>
                <a:moveTo>
                  <a:pt x="37453" y="80252"/>
                </a:moveTo>
                <a:lnTo>
                  <a:pt x="37453" y="80252"/>
                </a:lnTo>
                <a:cubicBezTo>
                  <a:pt x="38108" y="80995"/>
                  <a:pt x="39004" y="81673"/>
                  <a:pt x="39835" y="82197"/>
                </a:cubicBezTo>
                <a:cubicBezTo>
                  <a:pt x="39856" y="82962"/>
                  <a:pt x="39878" y="83705"/>
                  <a:pt x="39922" y="84470"/>
                </a:cubicBezTo>
                <a:cubicBezTo>
                  <a:pt x="39135" y="83792"/>
                  <a:pt x="38327" y="83158"/>
                  <a:pt x="37540" y="82481"/>
                </a:cubicBezTo>
                <a:cubicBezTo>
                  <a:pt x="37518" y="81738"/>
                  <a:pt x="37475" y="80995"/>
                  <a:pt x="37453" y="80252"/>
                </a:cubicBezTo>
                <a:close/>
                <a:moveTo>
                  <a:pt x="37562" y="82678"/>
                </a:moveTo>
                <a:lnTo>
                  <a:pt x="37562" y="82678"/>
                </a:lnTo>
                <a:cubicBezTo>
                  <a:pt x="38283" y="83399"/>
                  <a:pt x="39092" y="84098"/>
                  <a:pt x="39922" y="84710"/>
                </a:cubicBezTo>
                <a:cubicBezTo>
                  <a:pt x="39944" y="85212"/>
                  <a:pt x="39966" y="85715"/>
                  <a:pt x="39988" y="86218"/>
                </a:cubicBezTo>
                <a:cubicBezTo>
                  <a:pt x="39988" y="86414"/>
                  <a:pt x="40009" y="86589"/>
                  <a:pt x="40009" y="86764"/>
                </a:cubicBezTo>
                <a:cubicBezTo>
                  <a:pt x="39551" y="86392"/>
                  <a:pt x="39070" y="86043"/>
                  <a:pt x="38589" y="85693"/>
                </a:cubicBezTo>
                <a:cubicBezTo>
                  <a:pt x="38327" y="85497"/>
                  <a:pt x="38043" y="85300"/>
                  <a:pt x="37781" y="85103"/>
                </a:cubicBezTo>
                <a:cubicBezTo>
                  <a:pt x="37737" y="85081"/>
                  <a:pt x="37693" y="85060"/>
                  <a:pt x="37671" y="85038"/>
                </a:cubicBezTo>
                <a:cubicBezTo>
                  <a:pt x="37628" y="84251"/>
                  <a:pt x="37584" y="83464"/>
                  <a:pt x="37562" y="82678"/>
                </a:cubicBezTo>
                <a:close/>
                <a:moveTo>
                  <a:pt x="37671" y="85169"/>
                </a:moveTo>
                <a:lnTo>
                  <a:pt x="37671" y="85169"/>
                </a:lnTo>
                <a:cubicBezTo>
                  <a:pt x="37737" y="85234"/>
                  <a:pt x="37802" y="85300"/>
                  <a:pt x="37846" y="85344"/>
                </a:cubicBezTo>
                <a:cubicBezTo>
                  <a:pt x="37955" y="85431"/>
                  <a:pt x="38065" y="85497"/>
                  <a:pt x="38174" y="85584"/>
                </a:cubicBezTo>
                <a:cubicBezTo>
                  <a:pt x="38349" y="85737"/>
                  <a:pt x="38545" y="85890"/>
                  <a:pt x="38742" y="86043"/>
                </a:cubicBezTo>
                <a:cubicBezTo>
                  <a:pt x="39179" y="86371"/>
                  <a:pt x="39594" y="86720"/>
                  <a:pt x="40031" y="87026"/>
                </a:cubicBezTo>
                <a:cubicBezTo>
                  <a:pt x="40075" y="87835"/>
                  <a:pt x="40141" y="88665"/>
                  <a:pt x="40206" y="89473"/>
                </a:cubicBezTo>
                <a:cubicBezTo>
                  <a:pt x="39813" y="89167"/>
                  <a:pt x="39398" y="88883"/>
                  <a:pt x="39004" y="88577"/>
                </a:cubicBezTo>
                <a:cubicBezTo>
                  <a:pt x="38589" y="88250"/>
                  <a:pt x="38196" y="87922"/>
                  <a:pt x="37802" y="87572"/>
                </a:cubicBezTo>
                <a:cubicBezTo>
                  <a:pt x="37759" y="86764"/>
                  <a:pt x="37715" y="85955"/>
                  <a:pt x="37671" y="85169"/>
                </a:cubicBezTo>
                <a:close/>
                <a:moveTo>
                  <a:pt x="37802" y="87747"/>
                </a:moveTo>
                <a:cubicBezTo>
                  <a:pt x="38545" y="88446"/>
                  <a:pt x="39354" y="89211"/>
                  <a:pt x="40228" y="89692"/>
                </a:cubicBezTo>
                <a:cubicBezTo>
                  <a:pt x="40293" y="90522"/>
                  <a:pt x="40381" y="91331"/>
                  <a:pt x="40468" y="92139"/>
                </a:cubicBezTo>
                <a:lnTo>
                  <a:pt x="40446" y="92139"/>
                </a:lnTo>
                <a:cubicBezTo>
                  <a:pt x="39638" y="91396"/>
                  <a:pt x="38786" y="90697"/>
                  <a:pt x="37934" y="89976"/>
                </a:cubicBezTo>
                <a:cubicBezTo>
                  <a:pt x="37912" y="89670"/>
                  <a:pt x="37890" y="89342"/>
                  <a:pt x="37868" y="89036"/>
                </a:cubicBezTo>
                <a:cubicBezTo>
                  <a:pt x="37846" y="88599"/>
                  <a:pt x="37824" y="88162"/>
                  <a:pt x="37802" y="87747"/>
                </a:cubicBezTo>
                <a:close/>
                <a:moveTo>
                  <a:pt x="37934" y="90129"/>
                </a:moveTo>
                <a:lnTo>
                  <a:pt x="37934" y="90129"/>
                </a:lnTo>
                <a:cubicBezTo>
                  <a:pt x="38764" y="90894"/>
                  <a:pt x="39616" y="91658"/>
                  <a:pt x="40468" y="92380"/>
                </a:cubicBezTo>
                <a:cubicBezTo>
                  <a:pt x="40556" y="93144"/>
                  <a:pt x="40621" y="93909"/>
                  <a:pt x="40709" y="94696"/>
                </a:cubicBezTo>
                <a:cubicBezTo>
                  <a:pt x="39835" y="93975"/>
                  <a:pt x="38939" y="93275"/>
                  <a:pt x="38087" y="92533"/>
                </a:cubicBezTo>
                <a:lnTo>
                  <a:pt x="37934" y="90129"/>
                </a:lnTo>
                <a:close/>
                <a:moveTo>
                  <a:pt x="38087" y="92664"/>
                </a:moveTo>
                <a:cubicBezTo>
                  <a:pt x="38917" y="93450"/>
                  <a:pt x="39791" y="94259"/>
                  <a:pt x="40730" y="94914"/>
                </a:cubicBezTo>
                <a:cubicBezTo>
                  <a:pt x="40796" y="95635"/>
                  <a:pt x="40862" y="96335"/>
                  <a:pt x="40905" y="97034"/>
                </a:cubicBezTo>
                <a:cubicBezTo>
                  <a:pt x="40927" y="97274"/>
                  <a:pt x="40949" y="97493"/>
                  <a:pt x="40949" y="97733"/>
                </a:cubicBezTo>
                <a:cubicBezTo>
                  <a:pt x="40162" y="96815"/>
                  <a:pt x="39179" y="96029"/>
                  <a:pt x="38239" y="95242"/>
                </a:cubicBezTo>
                <a:lnTo>
                  <a:pt x="38087" y="92664"/>
                </a:lnTo>
                <a:close/>
                <a:moveTo>
                  <a:pt x="38261" y="95461"/>
                </a:moveTo>
                <a:cubicBezTo>
                  <a:pt x="39114" y="96291"/>
                  <a:pt x="39966" y="97187"/>
                  <a:pt x="40905" y="97864"/>
                </a:cubicBezTo>
                <a:cubicBezTo>
                  <a:pt x="40927" y="97886"/>
                  <a:pt x="40949" y="97886"/>
                  <a:pt x="40971" y="97886"/>
                </a:cubicBezTo>
                <a:cubicBezTo>
                  <a:pt x="41015" y="98716"/>
                  <a:pt x="41058" y="99547"/>
                  <a:pt x="41080" y="100377"/>
                </a:cubicBezTo>
                <a:cubicBezTo>
                  <a:pt x="40228" y="99568"/>
                  <a:pt x="39310" y="98826"/>
                  <a:pt x="38414" y="98104"/>
                </a:cubicBezTo>
                <a:cubicBezTo>
                  <a:pt x="38371" y="97209"/>
                  <a:pt x="38305" y="96335"/>
                  <a:pt x="38261" y="95461"/>
                </a:cubicBezTo>
                <a:close/>
                <a:moveTo>
                  <a:pt x="38436" y="98257"/>
                </a:moveTo>
                <a:lnTo>
                  <a:pt x="38436" y="98257"/>
                </a:lnTo>
                <a:cubicBezTo>
                  <a:pt x="39310" y="99088"/>
                  <a:pt x="40184" y="99962"/>
                  <a:pt x="41080" y="100727"/>
                </a:cubicBezTo>
                <a:cubicBezTo>
                  <a:pt x="41080" y="101142"/>
                  <a:pt x="41080" y="101557"/>
                  <a:pt x="41080" y="101972"/>
                </a:cubicBezTo>
                <a:cubicBezTo>
                  <a:pt x="41058" y="102453"/>
                  <a:pt x="41058" y="102977"/>
                  <a:pt x="41036" y="103502"/>
                </a:cubicBezTo>
                <a:cubicBezTo>
                  <a:pt x="40665" y="103130"/>
                  <a:pt x="40250" y="102781"/>
                  <a:pt x="39878" y="102431"/>
                </a:cubicBezTo>
                <a:cubicBezTo>
                  <a:pt x="39485" y="102038"/>
                  <a:pt x="39070" y="101666"/>
                  <a:pt x="38655" y="101273"/>
                </a:cubicBezTo>
                <a:cubicBezTo>
                  <a:pt x="38633" y="100311"/>
                  <a:pt x="38502" y="99328"/>
                  <a:pt x="38458" y="98498"/>
                </a:cubicBezTo>
                <a:cubicBezTo>
                  <a:pt x="38436" y="98410"/>
                  <a:pt x="38436" y="98345"/>
                  <a:pt x="38436" y="98257"/>
                </a:cubicBezTo>
                <a:close/>
                <a:moveTo>
                  <a:pt x="38655" y="101426"/>
                </a:moveTo>
                <a:cubicBezTo>
                  <a:pt x="39048" y="101841"/>
                  <a:pt x="39441" y="102234"/>
                  <a:pt x="39856" y="102649"/>
                </a:cubicBezTo>
                <a:cubicBezTo>
                  <a:pt x="40228" y="103021"/>
                  <a:pt x="40599" y="103436"/>
                  <a:pt x="41015" y="103808"/>
                </a:cubicBezTo>
                <a:cubicBezTo>
                  <a:pt x="40949" y="104638"/>
                  <a:pt x="40862" y="105468"/>
                  <a:pt x="40643" y="106255"/>
                </a:cubicBezTo>
                <a:cubicBezTo>
                  <a:pt x="39856" y="105490"/>
                  <a:pt x="39026" y="104747"/>
                  <a:pt x="38196" y="104004"/>
                </a:cubicBezTo>
                <a:cubicBezTo>
                  <a:pt x="38545" y="103218"/>
                  <a:pt x="38655" y="102344"/>
                  <a:pt x="38655" y="101426"/>
                </a:cubicBezTo>
                <a:close/>
                <a:moveTo>
                  <a:pt x="20128" y="583"/>
                </a:moveTo>
                <a:cubicBezTo>
                  <a:pt x="22336" y="583"/>
                  <a:pt x="23892" y="2934"/>
                  <a:pt x="25129" y="4495"/>
                </a:cubicBezTo>
                <a:cubicBezTo>
                  <a:pt x="28166" y="8385"/>
                  <a:pt x="31094" y="12383"/>
                  <a:pt x="33957" y="16404"/>
                </a:cubicBezTo>
                <a:cubicBezTo>
                  <a:pt x="35486" y="18589"/>
                  <a:pt x="37016" y="20774"/>
                  <a:pt x="38545" y="22959"/>
                </a:cubicBezTo>
                <a:cubicBezTo>
                  <a:pt x="38961" y="23571"/>
                  <a:pt x="39376" y="24183"/>
                  <a:pt x="39813" y="24795"/>
                </a:cubicBezTo>
                <a:cubicBezTo>
                  <a:pt x="39966" y="25035"/>
                  <a:pt x="40141" y="25275"/>
                  <a:pt x="40315" y="25538"/>
                </a:cubicBezTo>
                <a:cubicBezTo>
                  <a:pt x="40665" y="26018"/>
                  <a:pt x="40862" y="26128"/>
                  <a:pt x="40621" y="26761"/>
                </a:cubicBezTo>
                <a:cubicBezTo>
                  <a:pt x="40464" y="27190"/>
                  <a:pt x="40419" y="27273"/>
                  <a:pt x="40236" y="27273"/>
                </a:cubicBezTo>
                <a:cubicBezTo>
                  <a:pt x="40139" y="27273"/>
                  <a:pt x="40003" y="27250"/>
                  <a:pt x="39791" y="27242"/>
                </a:cubicBezTo>
                <a:cubicBezTo>
                  <a:pt x="39419" y="27220"/>
                  <a:pt x="39070" y="27220"/>
                  <a:pt x="38698" y="27198"/>
                </a:cubicBezTo>
                <a:cubicBezTo>
                  <a:pt x="37977" y="27198"/>
                  <a:pt x="37256" y="27177"/>
                  <a:pt x="36513" y="27155"/>
                </a:cubicBezTo>
                <a:cubicBezTo>
                  <a:pt x="36470" y="27155"/>
                  <a:pt x="36426" y="27155"/>
                  <a:pt x="36404" y="27177"/>
                </a:cubicBezTo>
                <a:cubicBezTo>
                  <a:pt x="36355" y="27146"/>
                  <a:pt x="36297" y="27131"/>
                  <a:pt x="36239" y="27131"/>
                </a:cubicBezTo>
                <a:cubicBezTo>
                  <a:pt x="36092" y="27131"/>
                  <a:pt x="35945" y="27229"/>
                  <a:pt x="35945" y="27417"/>
                </a:cubicBezTo>
                <a:cubicBezTo>
                  <a:pt x="35792" y="41554"/>
                  <a:pt x="35945" y="55692"/>
                  <a:pt x="36448" y="69829"/>
                </a:cubicBezTo>
                <a:cubicBezTo>
                  <a:pt x="36404" y="69829"/>
                  <a:pt x="36382" y="69873"/>
                  <a:pt x="36404" y="69917"/>
                </a:cubicBezTo>
                <a:cubicBezTo>
                  <a:pt x="36426" y="69917"/>
                  <a:pt x="36426" y="69939"/>
                  <a:pt x="36448" y="69939"/>
                </a:cubicBezTo>
                <a:cubicBezTo>
                  <a:pt x="36775" y="79619"/>
                  <a:pt x="37256" y="89299"/>
                  <a:pt x="37890" y="98957"/>
                </a:cubicBezTo>
                <a:cubicBezTo>
                  <a:pt x="37977" y="100093"/>
                  <a:pt x="38130" y="101273"/>
                  <a:pt x="37999" y="102409"/>
                </a:cubicBezTo>
                <a:cubicBezTo>
                  <a:pt x="37802" y="104288"/>
                  <a:pt x="36644" y="105293"/>
                  <a:pt x="34809" y="105534"/>
                </a:cubicBezTo>
                <a:cubicBezTo>
                  <a:pt x="32034" y="105905"/>
                  <a:pt x="29128" y="105796"/>
                  <a:pt x="26309" y="105905"/>
                </a:cubicBezTo>
                <a:cubicBezTo>
                  <a:pt x="26047" y="105927"/>
                  <a:pt x="25763" y="105927"/>
                  <a:pt x="25479" y="105949"/>
                </a:cubicBezTo>
                <a:cubicBezTo>
                  <a:pt x="25479" y="105927"/>
                  <a:pt x="25479" y="105927"/>
                  <a:pt x="25479" y="105927"/>
                </a:cubicBezTo>
                <a:cubicBezTo>
                  <a:pt x="25462" y="105910"/>
                  <a:pt x="25445" y="105903"/>
                  <a:pt x="25430" y="105903"/>
                </a:cubicBezTo>
                <a:cubicBezTo>
                  <a:pt x="25405" y="105903"/>
                  <a:pt x="25383" y="105922"/>
                  <a:pt x="25369" y="105949"/>
                </a:cubicBezTo>
                <a:cubicBezTo>
                  <a:pt x="22813" y="106036"/>
                  <a:pt x="20256" y="106146"/>
                  <a:pt x="17700" y="106233"/>
                </a:cubicBezTo>
                <a:cubicBezTo>
                  <a:pt x="16345" y="106277"/>
                  <a:pt x="14990" y="106342"/>
                  <a:pt x="13614" y="106386"/>
                </a:cubicBezTo>
                <a:cubicBezTo>
                  <a:pt x="13263" y="106395"/>
                  <a:pt x="12843" y="106443"/>
                  <a:pt x="12424" y="106443"/>
                </a:cubicBezTo>
                <a:cubicBezTo>
                  <a:pt x="11852" y="106443"/>
                  <a:pt x="11283" y="106353"/>
                  <a:pt x="10904" y="105949"/>
                </a:cubicBezTo>
                <a:cubicBezTo>
                  <a:pt x="10380" y="105381"/>
                  <a:pt x="10314" y="104463"/>
                  <a:pt x="10270" y="103764"/>
                </a:cubicBezTo>
                <a:cubicBezTo>
                  <a:pt x="9899" y="97864"/>
                  <a:pt x="9833" y="91943"/>
                  <a:pt x="9593" y="86043"/>
                </a:cubicBezTo>
                <a:cubicBezTo>
                  <a:pt x="9375" y="80012"/>
                  <a:pt x="9156" y="74003"/>
                  <a:pt x="8916" y="67994"/>
                </a:cubicBezTo>
                <a:cubicBezTo>
                  <a:pt x="8675" y="61351"/>
                  <a:pt x="8435" y="54730"/>
                  <a:pt x="8173" y="48110"/>
                </a:cubicBezTo>
                <a:cubicBezTo>
                  <a:pt x="7932" y="41314"/>
                  <a:pt x="7867" y="34497"/>
                  <a:pt x="7321" y="27745"/>
                </a:cubicBezTo>
                <a:cubicBezTo>
                  <a:pt x="7321" y="27745"/>
                  <a:pt x="7321" y="27723"/>
                  <a:pt x="7321" y="27723"/>
                </a:cubicBezTo>
                <a:cubicBezTo>
                  <a:pt x="7539" y="27657"/>
                  <a:pt x="7517" y="27329"/>
                  <a:pt x="7255" y="27308"/>
                </a:cubicBezTo>
                <a:cubicBezTo>
                  <a:pt x="6053" y="27242"/>
                  <a:pt x="4830" y="27198"/>
                  <a:pt x="3628" y="27067"/>
                </a:cubicBezTo>
                <a:cubicBezTo>
                  <a:pt x="3103" y="27024"/>
                  <a:pt x="1923" y="27089"/>
                  <a:pt x="1465" y="26783"/>
                </a:cubicBezTo>
                <a:cubicBezTo>
                  <a:pt x="459" y="26084"/>
                  <a:pt x="1159" y="25297"/>
                  <a:pt x="1639" y="24598"/>
                </a:cubicBezTo>
                <a:cubicBezTo>
                  <a:pt x="3060" y="22566"/>
                  <a:pt x="4480" y="20534"/>
                  <a:pt x="5900" y="18524"/>
                </a:cubicBezTo>
                <a:cubicBezTo>
                  <a:pt x="8806" y="14394"/>
                  <a:pt x="11691" y="10286"/>
                  <a:pt x="14575" y="6156"/>
                </a:cubicBezTo>
                <a:cubicBezTo>
                  <a:pt x="15296" y="5151"/>
                  <a:pt x="16017" y="4124"/>
                  <a:pt x="16716" y="3119"/>
                </a:cubicBezTo>
                <a:cubicBezTo>
                  <a:pt x="17459" y="2070"/>
                  <a:pt x="18224" y="846"/>
                  <a:pt x="19601" y="628"/>
                </a:cubicBezTo>
                <a:cubicBezTo>
                  <a:pt x="19781" y="598"/>
                  <a:pt x="19957" y="583"/>
                  <a:pt x="20128" y="583"/>
                </a:cubicBezTo>
                <a:close/>
                <a:moveTo>
                  <a:pt x="38130" y="104135"/>
                </a:moveTo>
                <a:cubicBezTo>
                  <a:pt x="38939" y="104922"/>
                  <a:pt x="39725" y="105730"/>
                  <a:pt x="40578" y="106473"/>
                </a:cubicBezTo>
                <a:cubicBezTo>
                  <a:pt x="40446" y="106889"/>
                  <a:pt x="40272" y="107282"/>
                  <a:pt x="40053" y="107631"/>
                </a:cubicBezTo>
                <a:cubicBezTo>
                  <a:pt x="39900" y="107872"/>
                  <a:pt x="39747" y="108090"/>
                  <a:pt x="39551" y="108287"/>
                </a:cubicBezTo>
                <a:cubicBezTo>
                  <a:pt x="38720" y="107326"/>
                  <a:pt x="37802" y="106386"/>
                  <a:pt x="36907" y="105490"/>
                </a:cubicBezTo>
                <a:cubicBezTo>
                  <a:pt x="37147" y="105315"/>
                  <a:pt x="37387" y="105140"/>
                  <a:pt x="37606" y="104900"/>
                </a:cubicBezTo>
                <a:cubicBezTo>
                  <a:pt x="37824" y="104660"/>
                  <a:pt x="37999" y="104419"/>
                  <a:pt x="38130" y="104135"/>
                </a:cubicBezTo>
                <a:close/>
                <a:moveTo>
                  <a:pt x="36775" y="105556"/>
                </a:moveTo>
                <a:cubicBezTo>
                  <a:pt x="37628" y="106517"/>
                  <a:pt x="38502" y="107500"/>
                  <a:pt x="39419" y="108418"/>
                </a:cubicBezTo>
                <a:cubicBezTo>
                  <a:pt x="38458" y="109314"/>
                  <a:pt x="37125" y="109729"/>
                  <a:pt x="35858" y="110057"/>
                </a:cubicBezTo>
                <a:cubicBezTo>
                  <a:pt x="35639" y="110122"/>
                  <a:pt x="35399" y="110166"/>
                  <a:pt x="35180" y="110210"/>
                </a:cubicBezTo>
                <a:cubicBezTo>
                  <a:pt x="34394" y="109445"/>
                  <a:pt x="33607" y="108680"/>
                  <a:pt x="32908" y="107850"/>
                </a:cubicBezTo>
                <a:cubicBezTo>
                  <a:pt x="32493" y="107347"/>
                  <a:pt x="32121" y="106801"/>
                  <a:pt x="31706" y="106320"/>
                </a:cubicBezTo>
                <a:cubicBezTo>
                  <a:pt x="31706" y="106320"/>
                  <a:pt x="31684" y="106299"/>
                  <a:pt x="31684" y="106299"/>
                </a:cubicBezTo>
                <a:cubicBezTo>
                  <a:pt x="32471" y="106277"/>
                  <a:pt x="33367" y="106299"/>
                  <a:pt x="34241" y="106233"/>
                </a:cubicBezTo>
                <a:cubicBezTo>
                  <a:pt x="35137" y="107391"/>
                  <a:pt x="36098" y="108549"/>
                  <a:pt x="37191" y="109532"/>
                </a:cubicBezTo>
                <a:cubicBezTo>
                  <a:pt x="37211" y="109553"/>
                  <a:pt x="37234" y="109561"/>
                  <a:pt x="37255" y="109561"/>
                </a:cubicBezTo>
                <a:cubicBezTo>
                  <a:pt x="37327" y="109561"/>
                  <a:pt x="37389" y="109468"/>
                  <a:pt x="37322" y="109401"/>
                </a:cubicBezTo>
                <a:cubicBezTo>
                  <a:pt x="36382" y="108309"/>
                  <a:pt x="35377" y="107282"/>
                  <a:pt x="34416" y="106211"/>
                </a:cubicBezTo>
                <a:cubicBezTo>
                  <a:pt x="35268" y="106124"/>
                  <a:pt x="36076" y="105949"/>
                  <a:pt x="36775" y="105556"/>
                </a:cubicBezTo>
                <a:close/>
                <a:moveTo>
                  <a:pt x="10926" y="106604"/>
                </a:moveTo>
                <a:cubicBezTo>
                  <a:pt x="11363" y="106889"/>
                  <a:pt x="11953" y="107020"/>
                  <a:pt x="12718" y="107020"/>
                </a:cubicBezTo>
                <a:lnTo>
                  <a:pt x="12827" y="107020"/>
                </a:lnTo>
                <a:cubicBezTo>
                  <a:pt x="13854" y="108156"/>
                  <a:pt x="14968" y="109270"/>
                  <a:pt x="16170" y="110275"/>
                </a:cubicBezTo>
                <a:cubicBezTo>
                  <a:pt x="13941" y="109751"/>
                  <a:pt x="11887" y="108658"/>
                  <a:pt x="10926" y="106604"/>
                </a:cubicBezTo>
                <a:close/>
                <a:moveTo>
                  <a:pt x="31575" y="106299"/>
                </a:moveTo>
                <a:cubicBezTo>
                  <a:pt x="31859" y="106604"/>
                  <a:pt x="32099" y="107107"/>
                  <a:pt x="32296" y="107369"/>
                </a:cubicBezTo>
                <a:cubicBezTo>
                  <a:pt x="32536" y="107697"/>
                  <a:pt x="32799" y="108003"/>
                  <a:pt x="33061" y="108331"/>
                </a:cubicBezTo>
                <a:cubicBezTo>
                  <a:pt x="33629" y="109008"/>
                  <a:pt x="34241" y="109664"/>
                  <a:pt x="34918" y="110275"/>
                </a:cubicBezTo>
                <a:cubicBezTo>
                  <a:pt x="34197" y="110407"/>
                  <a:pt x="33476" y="110494"/>
                  <a:pt x="32755" y="110559"/>
                </a:cubicBezTo>
                <a:cubicBezTo>
                  <a:pt x="31509" y="109117"/>
                  <a:pt x="30089" y="107784"/>
                  <a:pt x="28800" y="106408"/>
                </a:cubicBezTo>
                <a:cubicBezTo>
                  <a:pt x="29608" y="106364"/>
                  <a:pt x="30417" y="106342"/>
                  <a:pt x="31225" y="106299"/>
                </a:cubicBezTo>
                <a:close/>
                <a:moveTo>
                  <a:pt x="20322" y="106736"/>
                </a:moveTo>
                <a:cubicBezTo>
                  <a:pt x="21567" y="108025"/>
                  <a:pt x="22857" y="109401"/>
                  <a:pt x="24233" y="110559"/>
                </a:cubicBezTo>
                <a:cubicBezTo>
                  <a:pt x="23556" y="110559"/>
                  <a:pt x="22878" y="110581"/>
                  <a:pt x="22201" y="110603"/>
                </a:cubicBezTo>
                <a:cubicBezTo>
                  <a:pt x="20890" y="109314"/>
                  <a:pt x="19491" y="108068"/>
                  <a:pt x="18137" y="106823"/>
                </a:cubicBezTo>
                <a:cubicBezTo>
                  <a:pt x="18880" y="106779"/>
                  <a:pt x="19601" y="106757"/>
                  <a:pt x="20322" y="106736"/>
                </a:cubicBezTo>
                <a:close/>
                <a:moveTo>
                  <a:pt x="23119" y="106626"/>
                </a:moveTo>
                <a:cubicBezTo>
                  <a:pt x="23752" y="107347"/>
                  <a:pt x="24408" y="108025"/>
                  <a:pt x="25063" y="108724"/>
                </a:cubicBezTo>
                <a:cubicBezTo>
                  <a:pt x="25653" y="109358"/>
                  <a:pt x="26222" y="110057"/>
                  <a:pt x="26877" y="110603"/>
                </a:cubicBezTo>
                <a:cubicBezTo>
                  <a:pt x="26134" y="110603"/>
                  <a:pt x="25413" y="110581"/>
                  <a:pt x="24692" y="110559"/>
                </a:cubicBezTo>
                <a:lnTo>
                  <a:pt x="24561" y="110559"/>
                </a:lnTo>
                <a:cubicBezTo>
                  <a:pt x="23359" y="109183"/>
                  <a:pt x="21895" y="107937"/>
                  <a:pt x="20518" y="106714"/>
                </a:cubicBezTo>
                <a:cubicBezTo>
                  <a:pt x="21021" y="106692"/>
                  <a:pt x="21524" y="106670"/>
                  <a:pt x="22004" y="106648"/>
                </a:cubicBezTo>
                <a:cubicBezTo>
                  <a:pt x="22376" y="106648"/>
                  <a:pt x="22747" y="106626"/>
                  <a:pt x="23119" y="106626"/>
                </a:cubicBezTo>
                <a:close/>
                <a:moveTo>
                  <a:pt x="15515" y="106932"/>
                </a:moveTo>
                <a:cubicBezTo>
                  <a:pt x="16826" y="108200"/>
                  <a:pt x="18137" y="109467"/>
                  <a:pt x="19513" y="110625"/>
                </a:cubicBezTo>
                <a:lnTo>
                  <a:pt x="19011" y="110625"/>
                </a:lnTo>
                <a:cubicBezTo>
                  <a:pt x="18246" y="110603"/>
                  <a:pt x="17437" y="110516"/>
                  <a:pt x="16651" y="110363"/>
                </a:cubicBezTo>
                <a:cubicBezTo>
                  <a:pt x="15427" y="109248"/>
                  <a:pt x="14204" y="108156"/>
                  <a:pt x="13024" y="106998"/>
                </a:cubicBezTo>
                <a:cubicBezTo>
                  <a:pt x="13854" y="106998"/>
                  <a:pt x="14684" y="106976"/>
                  <a:pt x="15515" y="106932"/>
                </a:cubicBezTo>
                <a:close/>
                <a:moveTo>
                  <a:pt x="17918" y="106823"/>
                </a:moveTo>
                <a:cubicBezTo>
                  <a:pt x="19164" y="108156"/>
                  <a:pt x="20475" y="109467"/>
                  <a:pt x="21851" y="110603"/>
                </a:cubicBezTo>
                <a:cubicBezTo>
                  <a:pt x="21174" y="110625"/>
                  <a:pt x="20475" y="110647"/>
                  <a:pt x="19776" y="110647"/>
                </a:cubicBezTo>
                <a:cubicBezTo>
                  <a:pt x="18486" y="109336"/>
                  <a:pt x="17088" y="108134"/>
                  <a:pt x="15711" y="106932"/>
                </a:cubicBezTo>
                <a:cubicBezTo>
                  <a:pt x="16454" y="106910"/>
                  <a:pt x="17175" y="106867"/>
                  <a:pt x="17918" y="106823"/>
                </a:cubicBezTo>
                <a:close/>
                <a:moveTo>
                  <a:pt x="25785" y="106517"/>
                </a:moveTo>
                <a:cubicBezTo>
                  <a:pt x="26921" y="107981"/>
                  <a:pt x="28166" y="109467"/>
                  <a:pt x="29587" y="110669"/>
                </a:cubicBezTo>
                <a:cubicBezTo>
                  <a:pt x="28778" y="110669"/>
                  <a:pt x="27970" y="110647"/>
                  <a:pt x="27139" y="110625"/>
                </a:cubicBezTo>
                <a:cubicBezTo>
                  <a:pt x="26593" y="109882"/>
                  <a:pt x="25872" y="109248"/>
                  <a:pt x="25216" y="108571"/>
                </a:cubicBezTo>
                <a:cubicBezTo>
                  <a:pt x="24583" y="107916"/>
                  <a:pt x="23949" y="107260"/>
                  <a:pt x="23315" y="106604"/>
                </a:cubicBezTo>
                <a:cubicBezTo>
                  <a:pt x="24146" y="106583"/>
                  <a:pt x="24954" y="106539"/>
                  <a:pt x="25785" y="106517"/>
                </a:cubicBezTo>
                <a:close/>
                <a:moveTo>
                  <a:pt x="28647" y="106408"/>
                </a:moveTo>
                <a:cubicBezTo>
                  <a:pt x="29871" y="107828"/>
                  <a:pt x="31116" y="109336"/>
                  <a:pt x="32515" y="110581"/>
                </a:cubicBezTo>
                <a:cubicBezTo>
                  <a:pt x="31859" y="110625"/>
                  <a:pt x="31225" y="110647"/>
                  <a:pt x="30592" y="110647"/>
                </a:cubicBezTo>
                <a:cubicBezTo>
                  <a:pt x="30373" y="110669"/>
                  <a:pt x="30155" y="110669"/>
                  <a:pt x="29936" y="110669"/>
                </a:cubicBezTo>
                <a:cubicBezTo>
                  <a:pt x="28603" y="109270"/>
                  <a:pt x="27227" y="107959"/>
                  <a:pt x="25959" y="106495"/>
                </a:cubicBezTo>
                <a:cubicBezTo>
                  <a:pt x="26855" y="106473"/>
                  <a:pt x="27751" y="106430"/>
                  <a:pt x="28647" y="106408"/>
                </a:cubicBezTo>
                <a:close/>
                <a:moveTo>
                  <a:pt x="20070" y="1"/>
                </a:moveTo>
                <a:cubicBezTo>
                  <a:pt x="18320" y="1"/>
                  <a:pt x="17233" y="1390"/>
                  <a:pt x="16214" y="2813"/>
                </a:cubicBezTo>
                <a:cubicBezTo>
                  <a:pt x="12565" y="8013"/>
                  <a:pt x="8938" y="13214"/>
                  <a:pt x="5267" y="18414"/>
                </a:cubicBezTo>
                <a:cubicBezTo>
                  <a:pt x="4218" y="19922"/>
                  <a:pt x="3147" y="21452"/>
                  <a:pt x="2076" y="22959"/>
                </a:cubicBezTo>
                <a:cubicBezTo>
                  <a:pt x="1443" y="23855"/>
                  <a:pt x="263" y="24970"/>
                  <a:pt x="219" y="26128"/>
                </a:cubicBezTo>
                <a:lnTo>
                  <a:pt x="219" y="26215"/>
                </a:lnTo>
                <a:cubicBezTo>
                  <a:pt x="110" y="26237"/>
                  <a:pt x="1" y="26368"/>
                  <a:pt x="88" y="26477"/>
                </a:cubicBezTo>
                <a:cubicBezTo>
                  <a:pt x="875" y="27832"/>
                  <a:pt x="2098" y="28837"/>
                  <a:pt x="3344" y="29777"/>
                </a:cubicBezTo>
                <a:cubicBezTo>
                  <a:pt x="3824" y="30126"/>
                  <a:pt x="4305" y="30585"/>
                  <a:pt x="4917" y="30651"/>
                </a:cubicBezTo>
                <a:cubicBezTo>
                  <a:pt x="5007" y="30662"/>
                  <a:pt x="5096" y="30666"/>
                  <a:pt x="5185" y="30666"/>
                </a:cubicBezTo>
                <a:cubicBezTo>
                  <a:pt x="5812" y="30666"/>
                  <a:pt x="6427" y="30430"/>
                  <a:pt x="7058" y="30410"/>
                </a:cubicBezTo>
                <a:cubicBezTo>
                  <a:pt x="7124" y="35851"/>
                  <a:pt x="7430" y="41292"/>
                  <a:pt x="7626" y="46711"/>
                </a:cubicBezTo>
                <a:cubicBezTo>
                  <a:pt x="7867" y="53048"/>
                  <a:pt x="8085" y="59363"/>
                  <a:pt x="8304" y="65678"/>
                </a:cubicBezTo>
                <a:lnTo>
                  <a:pt x="9003" y="84885"/>
                </a:lnTo>
                <a:cubicBezTo>
                  <a:pt x="9222" y="91178"/>
                  <a:pt x="9309" y="97493"/>
                  <a:pt x="9680" y="103764"/>
                </a:cubicBezTo>
                <a:cubicBezTo>
                  <a:pt x="9724" y="104638"/>
                  <a:pt x="9899" y="105359"/>
                  <a:pt x="10227" y="105883"/>
                </a:cubicBezTo>
                <a:cubicBezTo>
                  <a:pt x="10751" y="108003"/>
                  <a:pt x="12543" y="109554"/>
                  <a:pt x="14553" y="110363"/>
                </a:cubicBezTo>
                <a:cubicBezTo>
                  <a:pt x="16293" y="111066"/>
                  <a:pt x="18168" y="111222"/>
                  <a:pt x="20060" y="111222"/>
                </a:cubicBezTo>
                <a:cubicBezTo>
                  <a:pt x="21569" y="111222"/>
                  <a:pt x="23089" y="111123"/>
                  <a:pt x="24562" y="111123"/>
                </a:cubicBezTo>
                <a:cubicBezTo>
                  <a:pt x="24745" y="111123"/>
                  <a:pt x="24926" y="111124"/>
                  <a:pt x="25107" y="111128"/>
                </a:cubicBezTo>
                <a:cubicBezTo>
                  <a:pt x="26759" y="111159"/>
                  <a:pt x="28426" y="111243"/>
                  <a:pt x="30088" y="111243"/>
                </a:cubicBezTo>
                <a:cubicBezTo>
                  <a:pt x="31945" y="111243"/>
                  <a:pt x="33796" y="111138"/>
                  <a:pt x="35617" y="110734"/>
                </a:cubicBezTo>
                <a:cubicBezTo>
                  <a:pt x="36972" y="110428"/>
                  <a:pt x="38502" y="109991"/>
                  <a:pt x="39594" y="109074"/>
                </a:cubicBezTo>
                <a:cubicBezTo>
                  <a:pt x="40687" y="108178"/>
                  <a:pt x="41146" y="106801"/>
                  <a:pt x="41364" y="105446"/>
                </a:cubicBezTo>
                <a:cubicBezTo>
                  <a:pt x="41605" y="104070"/>
                  <a:pt x="41692" y="102649"/>
                  <a:pt x="41692" y="101229"/>
                </a:cubicBezTo>
                <a:cubicBezTo>
                  <a:pt x="41736" y="101273"/>
                  <a:pt x="41779" y="101317"/>
                  <a:pt x="41845" y="101360"/>
                </a:cubicBezTo>
                <a:cubicBezTo>
                  <a:pt x="41855" y="101367"/>
                  <a:pt x="41866" y="101370"/>
                  <a:pt x="41876" y="101370"/>
                </a:cubicBezTo>
                <a:cubicBezTo>
                  <a:pt x="41929" y="101370"/>
                  <a:pt x="41969" y="101288"/>
                  <a:pt x="41932" y="101251"/>
                </a:cubicBezTo>
                <a:cubicBezTo>
                  <a:pt x="41845" y="101164"/>
                  <a:pt x="41757" y="101076"/>
                  <a:pt x="41692" y="100989"/>
                </a:cubicBezTo>
                <a:cubicBezTo>
                  <a:pt x="41670" y="98760"/>
                  <a:pt x="41452" y="96531"/>
                  <a:pt x="41233" y="94346"/>
                </a:cubicBezTo>
                <a:cubicBezTo>
                  <a:pt x="40818" y="90435"/>
                  <a:pt x="40490" y="86524"/>
                  <a:pt x="40403" y="82590"/>
                </a:cubicBezTo>
                <a:cubicBezTo>
                  <a:pt x="40228" y="74615"/>
                  <a:pt x="40162" y="66639"/>
                  <a:pt x="40053" y="58664"/>
                </a:cubicBezTo>
                <a:cubicBezTo>
                  <a:pt x="39944" y="49705"/>
                  <a:pt x="39813" y="40724"/>
                  <a:pt x="39682" y="31765"/>
                </a:cubicBezTo>
                <a:cubicBezTo>
                  <a:pt x="40752" y="31678"/>
                  <a:pt x="41845" y="31656"/>
                  <a:pt x="42894" y="31437"/>
                </a:cubicBezTo>
                <a:cubicBezTo>
                  <a:pt x="43396" y="31350"/>
                  <a:pt x="43811" y="31110"/>
                  <a:pt x="43943" y="30585"/>
                </a:cubicBezTo>
                <a:cubicBezTo>
                  <a:pt x="44270" y="29252"/>
                  <a:pt x="42522" y="27592"/>
                  <a:pt x="41692" y="26739"/>
                </a:cubicBezTo>
                <a:lnTo>
                  <a:pt x="41692" y="26718"/>
                </a:lnTo>
                <a:cubicBezTo>
                  <a:pt x="41692" y="26696"/>
                  <a:pt x="41670" y="26674"/>
                  <a:pt x="41670" y="26630"/>
                </a:cubicBezTo>
                <a:cubicBezTo>
                  <a:pt x="41408" y="25494"/>
                  <a:pt x="40228" y="24314"/>
                  <a:pt x="39572" y="23374"/>
                </a:cubicBezTo>
                <a:cubicBezTo>
                  <a:pt x="38698" y="22107"/>
                  <a:pt x="37802" y="20818"/>
                  <a:pt x="36907" y="19551"/>
                </a:cubicBezTo>
                <a:cubicBezTo>
                  <a:pt x="33454" y="14612"/>
                  <a:pt x="29936" y="9696"/>
                  <a:pt x="26243" y="4932"/>
                </a:cubicBezTo>
                <a:cubicBezTo>
                  <a:pt x="24823" y="3097"/>
                  <a:pt x="23294" y="584"/>
                  <a:pt x="20824" y="81"/>
                </a:cubicBezTo>
                <a:cubicBezTo>
                  <a:pt x="20560" y="26"/>
                  <a:pt x="20309" y="1"/>
                  <a:pt x="20070" y="1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457;p22"/>
          <p:cNvSpPr/>
          <p:nvPr/>
        </p:nvSpPr>
        <p:spPr>
          <a:xfrm rot="5400000">
            <a:off x="7820963" y="2185336"/>
            <a:ext cx="380021" cy="1172359"/>
          </a:xfrm>
          <a:custGeom>
            <a:avLst/>
            <a:gdLst/>
            <a:ahLst/>
            <a:cxnLst/>
            <a:rect l="l" t="t" r="r" b="b"/>
            <a:pathLst>
              <a:path w="44271" h="111244" extrusionOk="0">
                <a:moveTo>
                  <a:pt x="7037" y="27745"/>
                </a:moveTo>
                <a:cubicBezTo>
                  <a:pt x="7037" y="28116"/>
                  <a:pt x="7037" y="28488"/>
                  <a:pt x="7037" y="28859"/>
                </a:cubicBezTo>
                <a:cubicBezTo>
                  <a:pt x="6884" y="28597"/>
                  <a:pt x="6665" y="28378"/>
                  <a:pt x="6468" y="28160"/>
                </a:cubicBezTo>
                <a:cubicBezTo>
                  <a:pt x="6359" y="28029"/>
                  <a:pt x="6250" y="27898"/>
                  <a:pt x="6141" y="27766"/>
                </a:cubicBezTo>
                <a:cubicBezTo>
                  <a:pt x="6447" y="27766"/>
                  <a:pt x="6731" y="27766"/>
                  <a:pt x="7037" y="27745"/>
                </a:cubicBezTo>
                <a:close/>
                <a:moveTo>
                  <a:pt x="1268" y="27329"/>
                </a:moveTo>
                <a:lnTo>
                  <a:pt x="1268" y="27329"/>
                </a:lnTo>
                <a:cubicBezTo>
                  <a:pt x="1574" y="27417"/>
                  <a:pt x="1902" y="27439"/>
                  <a:pt x="2207" y="27482"/>
                </a:cubicBezTo>
                <a:cubicBezTo>
                  <a:pt x="2317" y="27504"/>
                  <a:pt x="2448" y="27526"/>
                  <a:pt x="2557" y="27548"/>
                </a:cubicBezTo>
                <a:cubicBezTo>
                  <a:pt x="2929" y="28007"/>
                  <a:pt x="3322" y="28444"/>
                  <a:pt x="3693" y="28881"/>
                </a:cubicBezTo>
                <a:cubicBezTo>
                  <a:pt x="3999" y="29252"/>
                  <a:pt x="4305" y="29624"/>
                  <a:pt x="4611" y="29973"/>
                </a:cubicBezTo>
                <a:cubicBezTo>
                  <a:pt x="4261" y="29842"/>
                  <a:pt x="3934" y="29624"/>
                  <a:pt x="3584" y="29362"/>
                </a:cubicBezTo>
                <a:cubicBezTo>
                  <a:pt x="2732" y="28728"/>
                  <a:pt x="1967" y="28072"/>
                  <a:pt x="1268" y="27329"/>
                </a:cubicBezTo>
                <a:close/>
                <a:moveTo>
                  <a:pt x="4720" y="27745"/>
                </a:moveTo>
                <a:lnTo>
                  <a:pt x="4720" y="27745"/>
                </a:lnTo>
                <a:cubicBezTo>
                  <a:pt x="5135" y="27766"/>
                  <a:pt x="5551" y="27788"/>
                  <a:pt x="5966" y="27788"/>
                </a:cubicBezTo>
                <a:cubicBezTo>
                  <a:pt x="6075" y="27919"/>
                  <a:pt x="6206" y="28072"/>
                  <a:pt x="6315" y="28225"/>
                </a:cubicBezTo>
                <a:cubicBezTo>
                  <a:pt x="6534" y="28466"/>
                  <a:pt x="6709" y="28772"/>
                  <a:pt x="6949" y="28990"/>
                </a:cubicBezTo>
                <a:cubicBezTo>
                  <a:pt x="6971" y="29001"/>
                  <a:pt x="6987" y="29007"/>
                  <a:pt x="7004" y="29007"/>
                </a:cubicBezTo>
                <a:cubicBezTo>
                  <a:pt x="7020" y="29007"/>
                  <a:pt x="7037" y="29001"/>
                  <a:pt x="7058" y="28990"/>
                </a:cubicBezTo>
                <a:cubicBezTo>
                  <a:pt x="7058" y="29318"/>
                  <a:pt x="7058" y="29646"/>
                  <a:pt x="7058" y="29973"/>
                </a:cubicBezTo>
                <a:cubicBezTo>
                  <a:pt x="6930" y="29948"/>
                  <a:pt x="6802" y="29937"/>
                  <a:pt x="6679" y="29937"/>
                </a:cubicBezTo>
                <a:cubicBezTo>
                  <a:pt x="6591" y="29937"/>
                  <a:pt x="6506" y="29943"/>
                  <a:pt x="6425" y="29952"/>
                </a:cubicBezTo>
                <a:cubicBezTo>
                  <a:pt x="5878" y="29187"/>
                  <a:pt x="5310" y="28466"/>
                  <a:pt x="4720" y="27745"/>
                </a:cubicBezTo>
                <a:close/>
                <a:moveTo>
                  <a:pt x="2797" y="27570"/>
                </a:moveTo>
                <a:cubicBezTo>
                  <a:pt x="3366" y="27635"/>
                  <a:pt x="3934" y="27701"/>
                  <a:pt x="4502" y="27745"/>
                </a:cubicBezTo>
                <a:cubicBezTo>
                  <a:pt x="5048" y="28488"/>
                  <a:pt x="5616" y="29252"/>
                  <a:pt x="6206" y="29995"/>
                </a:cubicBezTo>
                <a:cubicBezTo>
                  <a:pt x="6119" y="29995"/>
                  <a:pt x="6053" y="30017"/>
                  <a:pt x="5966" y="30039"/>
                </a:cubicBezTo>
                <a:cubicBezTo>
                  <a:pt x="5750" y="30077"/>
                  <a:pt x="5549" y="30100"/>
                  <a:pt x="5358" y="30100"/>
                </a:cubicBezTo>
                <a:cubicBezTo>
                  <a:pt x="5221" y="30100"/>
                  <a:pt x="5089" y="30088"/>
                  <a:pt x="4961" y="30061"/>
                </a:cubicBezTo>
                <a:cubicBezTo>
                  <a:pt x="4655" y="29646"/>
                  <a:pt x="4261" y="29252"/>
                  <a:pt x="3912" y="28837"/>
                </a:cubicBezTo>
                <a:cubicBezTo>
                  <a:pt x="3540" y="28422"/>
                  <a:pt x="3169" y="27985"/>
                  <a:pt x="2797" y="27570"/>
                </a:cubicBezTo>
                <a:close/>
                <a:moveTo>
                  <a:pt x="41539" y="27417"/>
                </a:moveTo>
                <a:cubicBezTo>
                  <a:pt x="42173" y="28029"/>
                  <a:pt x="43025" y="28881"/>
                  <a:pt x="43178" y="29646"/>
                </a:cubicBezTo>
                <a:cubicBezTo>
                  <a:pt x="43221" y="29842"/>
                  <a:pt x="43221" y="30017"/>
                  <a:pt x="43178" y="30148"/>
                </a:cubicBezTo>
                <a:cubicBezTo>
                  <a:pt x="42457" y="29318"/>
                  <a:pt x="41626" y="28531"/>
                  <a:pt x="40774" y="27810"/>
                </a:cubicBezTo>
                <a:cubicBezTo>
                  <a:pt x="41102" y="27766"/>
                  <a:pt x="41386" y="27635"/>
                  <a:pt x="41539" y="27417"/>
                </a:cubicBezTo>
                <a:close/>
                <a:moveTo>
                  <a:pt x="40599" y="27832"/>
                </a:moveTo>
                <a:cubicBezTo>
                  <a:pt x="41452" y="28662"/>
                  <a:pt x="42260" y="29493"/>
                  <a:pt x="43069" y="30345"/>
                </a:cubicBezTo>
                <a:cubicBezTo>
                  <a:pt x="42828" y="30673"/>
                  <a:pt x="42369" y="30869"/>
                  <a:pt x="41823" y="30979"/>
                </a:cubicBezTo>
                <a:cubicBezTo>
                  <a:pt x="40796" y="29908"/>
                  <a:pt x="39660" y="28946"/>
                  <a:pt x="38655" y="27854"/>
                </a:cubicBezTo>
                <a:lnTo>
                  <a:pt x="38655" y="27854"/>
                </a:lnTo>
                <a:cubicBezTo>
                  <a:pt x="38982" y="27876"/>
                  <a:pt x="39310" y="27892"/>
                  <a:pt x="39635" y="27892"/>
                </a:cubicBezTo>
                <a:cubicBezTo>
                  <a:pt x="39960" y="27892"/>
                  <a:pt x="40283" y="27876"/>
                  <a:pt x="40599" y="27832"/>
                </a:cubicBezTo>
                <a:close/>
                <a:moveTo>
                  <a:pt x="36535" y="27701"/>
                </a:moveTo>
                <a:cubicBezTo>
                  <a:pt x="37147" y="27723"/>
                  <a:pt x="37824" y="27788"/>
                  <a:pt x="38480" y="27854"/>
                </a:cubicBezTo>
                <a:cubicBezTo>
                  <a:pt x="39419" y="28968"/>
                  <a:pt x="40446" y="30170"/>
                  <a:pt x="41626" y="31022"/>
                </a:cubicBezTo>
                <a:cubicBezTo>
                  <a:pt x="40883" y="31132"/>
                  <a:pt x="40053" y="31132"/>
                  <a:pt x="39572" y="31153"/>
                </a:cubicBezTo>
                <a:cubicBezTo>
                  <a:pt x="38524" y="30279"/>
                  <a:pt x="37497" y="29405"/>
                  <a:pt x="36513" y="28466"/>
                </a:cubicBezTo>
                <a:cubicBezTo>
                  <a:pt x="36513" y="28203"/>
                  <a:pt x="36513" y="27963"/>
                  <a:pt x="36535" y="27701"/>
                </a:cubicBezTo>
                <a:close/>
                <a:moveTo>
                  <a:pt x="36513" y="28641"/>
                </a:moveTo>
                <a:cubicBezTo>
                  <a:pt x="37387" y="29536"/>
                  <a:pt x="38305" y="30410"/>
                  <a:pt x="39310" y="31175"/>
                </a:cubicBezTo>
                <a:cubicBezTo>
                  <a:pt x="39157" y="31197"/>
                  <a:pt x="39048" y="31306"/>
                  <a:pt x="39048" y="31481"/>
                </a:cubicBezTo>
                <a:cubicBezTo>
                  <a:pt x="39070" y="32115"/>
                  <a:pt x="39070" y="32770"/>
                  <a:pt x="39092" y="33404"/>
                </a:cubicBezTo>
                <a:cubicBezTo>
                  <a:pt x="38239" y="32705"/>
                  <a:pt x="37344" y="32071"/>
                  <a:pt x="36513" y="31372"/>
                </a:cubicBezTo>
                <a:cubicBezTo>
                  <a:pt x="36513" y="30454"/>
                  <a:pt x="36513" y="29558"/>
                  <a:pt x="36513" y="28641"/>
                </a:cubicBezTo>
                <a:close/>
                <a:moveTo>
                  <a:pt x="36513" y="31525"/>
                </a:moveTo>
                <a:cubicBezTo>
                  <a:pt x="37300" y="32268"/>
                  <a:pt x="38152" y="33011"/>
                  <a:pt x="39092" y="33579"/>
                </a:cubicBezTo>
                <a:cubicBezTo>
                  <a:pt x="39092" y="34322"/>
                  <a:pt x="39114" y="35043"/>
                  <a:pt x="39114" y="35786"/>
                </a:cubicBezTo>
                <a:cubicBezTo>
                  <a:pt x="38196" y="35087"/>
                  <a:pt x="37322" y="34409"/>
                  <a:pt x="36491" y="33601"/>
                </a:cubicBezTo>
                <a:cubicBezTo>
                  <a:pt x="36491" y="32901"/>
                  <a:pt x="36491" y="32202"/>
                  <a:pt x="36513" y="31525"/>
                </a:cubicBezTo>
                <a:close/>
                <a:moveTo>
                  <a:pt x="36491" y="33775"/>
                </a:moveTo>
                <a:cubicBezTo>
                  <a:pt x="37278" y="34606"/>
                  <a:pt x="38152" y="35414"/>
                  <a:pt x="39114" y="35982"/>
                </a:cubicBezTo>
                <a:cubicBezTo>
                  <a:pt x="39135" y="36813"/>
                  <a:pt x="39157" y="37643"/>
                  <a:pt x="39157" y="38473"/>
                </a:cubicBezTo>
                <a:cubicBezTo>
                  <a:pt x="38305" y="37621"/>
                  <a:pt x="37387" y="36856"/>
                  <a:pt x="36491" y="36070"/>
                </a:cubicBezTo>
                <a:cubicBezTo>
                  <a:pt x="36491" y="35305"/>
                  <a:pt x="36491" y="34540"/>
                  <a:pt x="36491" y="33775"/>
                </a:cubicBezTo>
                <a:close/>
                <a:moveTo>
                  <a:pt x="36491" y="36245"/>
                </a:moveTo>
                <a:cubicBezTo>
                  <a:pt x="37344" y="37075"/>
                  <a:pt x="38218" y="37905"/>
                  <a:pt x="39114" y="38670"/>
                </a:cubicBezTo>
                <a:lnTo>
                  <a:pt x="39114" y="38648"/>
                </a:lnTo>
                <a:cubicBezTo>
                  <a:pt x="39114" y="38648"/>
                  <a:pt x="39157" y="38670"/>
                  <a:pt x="39157" y="38670"/>
                </a:cubicBezTo>
                <a:cubicBezTo>
                  <a:pt x="39179" y="39500"/>
                  <a:pt x="39179" y="40353"/>
                  <a:pt x="39201" y="41183"/>
                </a:cubicBezTo>
                <a:cubicBezTo>
                  <a:pt x="38305" y="40331"/>
                  <a:pt x="37365" y="39566"/>
                  <a:pt x="36491" y="38692"/>
                </a:cubicBezTo>
                <a:lnTo>
                  <a:pt x="36491" y="36245"/>
                </a:lnTo>
                <a:close/>
                <a:moveTo>
                  <a:pt x="36491" y="38889"/>
                </a:moveTo>
                <a:cubicBezTo>
                  <a:pt x="37278" y="39763"/>
                  <a:pt x="38174" y="40659"/>
                  <a:pt x="39135" y="41314"/>
                </a:cubicBezTo>
                <a:cubicBezTo>
                  <a:pt x="39143" y="41321"/>
                  <a:pt x="39150" y="41324"/>
                  <a:pt x="39157" y="41324"/>
                </a:cubicBezTo>
                <a:cubicBezTo>
                  <a:pt x="39172" y="41324"/>
                  <a:pt x="39186" y="41314"/>
                  <a:pt x="39201" y="41314"/>
                </a:cubicBezTo>
                <a:cubicBezTo>
                  <a:pt x="39201" y="41926"/>
                  <a:pt x="39223" y="42538"/>
                  <a:pt x="39223" y="43150"/>
                </a:cubicBezTo>
                <a:cubicBezTo>
                  <a:pt x="38371" y="42297"/>
                  <a:pt x="37409" y="41554"/>
                  <a:pt x="36491" y="40768"/>
                </a:cubicBezTo>
                <a:cubicBezTo>
                  <a:pt x="36491" y="40134"/>
                  <a:pt x="36491" y="39522"/>
                  <a:pt x="36491" y="38889"/>
                </a:cubicBezTo>
                <a:close/>
                <a:moveTo>
                  <a:pt x="36513" y="40921"/>
                </a:moveTo>
                <a:cubicBezTo>
                  <a:pt x="37387" y="41751"/>
                  <a:pt x="38283" y="42669"/>
                  <a:pt x="39245" y="43412"/>
                </a:cubicBezTo>
                <a:cubicBezTo>
                  <a:pt x="39266" y="45007"/>
                  <a:pt x="39288" y="46602"/>
                  <a:pt x="39310" y="48197"/>
                </a:cubicBezTo>
                <a:cubicBezTo>
                  <a:pt x="38392" y="47454"/>
                  <a:pt x="37453" y="46733"/>
                  <a:pt x="36535" y="45990"/>
                </a:cubicBezTo>
                <a:cubicBezTo>
                  <a:pt x="36535" y="45313"/>
                  <a:pt x="36535" y="44614"/>
                  <a:pt x="36513" y="43936"/>
                </a:cubicBezTo>
                <a:lnTo>
                  <a:pt x="36513" y="43936"/>
                </a:lnTo>
                <a:cubicBezTo>
                  <a:pt x="37344" y="44723"/>
                  <a:pt x="38196" y="45488"/>
                  <a:pt x="39114" y="46143"/>
                </a:cubicBezTo>
                <a:cubicBezTo>
                  <a:pt x="39130" y="46156"/>
                  <a:pt x="39147" y="46161"/>
                  <a:pt x="39163" y="46161"/>
                </a:cubicBezTo>
                <a:cubicBezTo>
                  <a:pt x="39229" y="46161"/>
                  <a:pt x="39276" y="46069"/>
                  <a:pt x="39223" y="46034"/>
                </a:cubicBezTo>
                <a:lnTo>
                  <a:pt x="39223" y="46012"/>
                </a:lnTo>
                <a:cubicBezTo>
                  <a:pt x="38305" y="45291"/>
                  <a:pt x="37387" y="44570"/>
                  <a:pt x="36513" y="43805"/>
                </a:cubicBezTo>
                <a:cubicBezTo>
                  <a:pt x="36513" y="42844"/>
                  <a:pt x="36513" y="41882"/>
                  <a:pt x="36513" y="40921"/>
                </a:cubicBezTo>
                <a:close/>
                <a:moveTo>
                  <a:pt x="36535" y="46121"/>
                </a:moveTo>
                <a:lnTo>
                  <a:pt x="36535" y="46121"/>
                </a:lnTo>
                <a:cubicBezTo>
                  <a:pt x="37387" y="46930"/>
                  <a:pt x="38327" y="47738"/>
                  <a:pt x="39310" y="48416"/>
                </a:cubicBezTo>
                <a:cubicBezTo>
                  <a:pt x="39332" y="49311"/>
                  <a:pt x="39332" y="50207"/>
                  <a:pt x="39354" y="51103"/>
                </a:cubicBezTo>
                <a:cubicBezTo>
                  <a:pt x="38392" y="50295"/>
                  <a:pt x="37453" y="49552"/>
                  <a:pt x="36557" y="48700"/>
                </a:cubicBezTo>
                <a:cubicBezTo>
                  <a:pt x="36557" y="47826"/>
                  <a:pt x="36557" y="46973"/>
                  <a:pt x="36535" y="46121"/>
                </a:cubicBezTo>
                <a:close/>
                <a:moveTo>
                  <a:pt x="36557" y="48853"/>
                </a:moveTo>
                <a:cubicBezTo>
                  <a:pt x="37409" y="49748"/>
                  <a:pt x="38349" y="50601"/>
                  <a:pt x="39354" y="51300"/>
                </a:cubicBezTo>
                <a:cubicBezTo>
                  <a:pt x="39376" y="52108"/>
                  <a:pt x="39376" y="52939"/>
                  <a:pt x="39398" y="53769"/>
                </a:cubicBezTo>
                <a:cubicBezTo>
                  <a:pt x="38458" y="53048"/>
                  <a:pt x="37497" y="52371"/>
                  <a:pt x="36601" y="51584"/>
                </a:cubicBezTo>
                <a:cubicBezTo>
                  <a:pt x="36579" y="50688"/>
                  <a:pt x="36579" y="49770"/>
                  <a:pt x="36557" y="48853"/>
                </a:cubicBezTo>
                <a:close/>
                <a:moveTo>
                  <a:pt x="36601" y="51737"/>
                </a:moveTo>
                <a:lnTo>
                  <a:pt x="36601" y="51737"/>
                </a:lnTo>
                <a:cubicBezTo>
                  <a:pt x="37453" y="52567"/>
                  <a:pt x="38371" y="53398"/>
                  <a:pt x="39398" y="53966"/>
                </a:cubicBezTo>
                <a:cubicBezTo>
                  <a:pt x="39398" y="54796"/>
                  <a:pt x="39419" y="55626"/>
                  <a:pt x="39441" y="56457"/>
                </a:cubicBezTo>
                <a:cubicBezTo>
                  <a:pt x="38458" y="55670"/>
                  <a:pt x="37518" y="54883"/>
                  <a:pt x="36623" y="54009"/>
                </a:cubicBezTo>
                <a:cubicBezTo>
                  <a:pt x="36623" y="53245"/>
                  <a:pt x="36601" y="52502"/>
                  <a:pt x="36601" y="51737"/>
                </a:cubicBezTo>
                <a:close/>
                <a:moveTo>
                  <a:pt x="36623" y="54162"/>
                </a:moveTo>
                <a:lnTo>
                  <a:pt x="36623" y="54162"/>
                </a:lnTo>
                <a:cubicBezTo>
                  <a:pt x="37475" y="55080"/>
                  <a:pt x="38414" y="55976"/>
                  <a:pt x="39441" y="56697"/>
                </a:cubicBezTo>
                <a:lnTo>
                  <a:pt x="39485" y="59297"/>
                </a:lnTo>
                <a:cubicBezTo>
                  <a:pt x="38545" y="58511"/>
                  <a:pt x="37606" y="57724"/>
                  <a:pt x="36688" y="56937"/>
                </a:cubicBezTo>
                <a:cubicBezTo>
                  <a:pt x="36666" y="56020"/>
                  <a:pt x="36644" y="55102"/>
                  <a:pt x="36623" y="54162"/>
                </a:cubicBezTo>
                <a:close/>
                <a:moveTo>
                  <a:pt x="36688" y="57156"/>
                </a:moveTo>
                <a:lnTo>
                  <a:pt x="36688" y="57156"/>
                </a:lnTo>
                <a:cubicBezTo>
                  <a:pt x="37584" y="57986"/>
                  <a:pt x="38502" y="58795"/>
                  <a:pt x="39485" y="59538"/>
                </a:cubicBezTo>
                <a:lnTo>
                  <a:pt x="39529" y="62225"/>
                </a:lnTo>
                <a:cubicBezTo>
                  <a:pt x="38567" y="61395"/>
                  <a:pt x="37650" y="60565"/>
                  <a:pt x="36732" y="59669"/>
                </a:cubicBezTo>
                <a:lnTo>
                  <a:pt x="36754" y="59669"/>
                </a:lnTo>
                <a:cubicBezTo>
                  <a:pt x="36732" y="58838"/>
                  <a:pt x="36710" y="57986"/>
                  <a:pt x="36688" y="57156"/>
                </a:cubicBezTo>
                <a:close/>
                <a:moveTo>
                  <a:pt x="36754" y="59887"/>
                </a:moveTo>
                <a:lnTo>
                  <a:pt x="36754" y="59887"/>
                </a:lnTo>
                <a:cubicBezTo>
                  <a:pt x="37628" y="60805"/>
                  <a:pt x="38545" y="61701"/>
                  <a:pt x="39529" y="62509"/>
                </a:cubicBezTo>
                <a:cubicBezTo>
                  <a:pt x="39529" y="63187"/>
                  <a:pt x="39551" y="63864"/>
                  <a:pt x="39551" y="64542"/>
                </a:cubicBezTo>
                <a:cubicBezTo>
                  <a:pt x="38655" y="63755"/>
                  <a:pt x="37693" y="62990"/>
                  <a:pt x="36797" y="62182"/>
                </a:cubicBezTo>
                <a:cubicBezTo>
                  <a:pt x="36775" y="61417"/>
                  <a:pt x="36775" y="60652"/>
                  <a:pt x="36754" y="59887"/>
                </a:cubicBezTo>
                <a:close/>
                <a:moveTo>
                  <a:pt x="36797" y="62356"/>
                </a:moveTo>
                <a:cubicBezTo>
                  <a:pt x="37650" y="63230"/>
                  <a:pt x="38567" y="64126"/>
                  <a:pt x="39572" y="64826"/>
                </a:cubicBezTo>
                <a:cubicBezTo>
                  <a:pt x="39572" y="65525"/>
                  <a:pt x="39594" y="66246"/>
                  <a:pt x="39594" y="66967"/>
                </a:cubicBezTo>
                <a:cubicBezTo>
                  <a:pt x="38720" y="66158"/>
                  <a:pt x="37781" y="65372"/>
                  <a:pt x="36863" y="64585"/>
                </a:cubicBezTo>
                <a:cubicBezTo>
                  <a:pt x="36841" y="63842"/>
                  <a:pt x="36819" y="63099"/>
                  <a:pt x="36797" y="62356"/>
                </a:cubicBezTo>
                <a:close/>
                <a:moveTo>
                  <a:pt x="36863" y="64738"/>
                </a:moveTo>
                <a:cubicBezTo>
                  <a:pt x="37759" y="65590"/>
                  <a:pt x="38655" y="66464"/>
                  <a:pt x="39616" y="67207"/>
                </a:cubicBezTo>
                <a:lnTo>
                  <a:pt x="39594" y="67207"/>
                </a:lnTo>
                <a:cubicBezTo>
                  <a:pt x="39616" y="68125"/>
                  <a:pt x="39638" y="69021"/>
                  <a:pt x="39638" y="69939"/>
                </a:cubicBezTo>
                <a:cubicBezTo>
                  <a:pt x="38720" y="69130"/>
                  <a:pt x="37802" y="68387"/>
                  <a:pt x="36950" y="67513"/>
                </a:cubicBezTo>
                <a:cubicBezTo>
                  <a:pt x="36928" y="66596"/>
                  <a:pt x="36907" y="65656"/>
                  <a:pt x="36863" y="64738"/>
                </a:cubicBezTo>
                <a:close/>
                <a:moveTo>
                  <a:pt x="36950" y="67688"/>
                </a:moveTo>
                <a:cubicBezTo>
                  <a:pt x="37759" y="68584"/>
                  <a:pt x="38633" y="69458"/>
                  <a:pt x="39638" y="70113"/>
                </a:cubicBezTo>
                <a:cubicBezTo>
                  <a:pt x="39660" y="70944"/>
                  <a:pt x="39682" y="71774"/>
                  <a:pt x="39682" y="72604"/>
                </a:cubicBezTo>
                <a:cubicBezTo>
                  <a:pt x="38786" y="71862"/>
                  <a:pt x="37890" y="71140"/>
                  <a:pt x="37038" y="70354"/>
                </a:cubicBezTo>
                <a:cubicBezTo>
                  <a:pt x="37038" y="70288"/>
                  <a:pt x="37038" y="70201"/>
                  <a:pt x="37038" y="70113"/>
                </a:cubicBezTo>
                <a:cubicBezTo>
                  <a:pt x="36994" y="69305"/>
                  <a:pt x="36972" y="68497"/>
                  <a:pt x="36950" y="67688"/>
                </a:cubicBezTo>
                <a:close/>
                <a:moveTo>
                  <a:pt x="37060" y="70594"/>
                </a:moveTo>
                <a:cubicBezTo>
                  <a:pt x="37868" y="71403"/>
                  <a:pt x="38742" y="72189"/>
                  <a:pt x="39682" y="72823"/>
                </a:cubicBezTo>
                <a:cubicBezTo>
                  <a:pt x="39703" y="73566"/>
                  <a:pt x="39703" y="74287"/>
                  <a:pt x="39725" y="75030"/>
                </a:cubicBezTo>
                <a:cubicBezTo>
                  <a:pt x="39310" y="74658"/>
                  <a:pt x="38873" y="74353"/>
                  <a:pt x="38458" y="74003"/>
                </a:cubicBezTo>
                <a:cubicBezTo>
                  <a:pt x="37999" y="73631"/>
                  <a:pt x="37562" y="73216"/>
                  <a:pt x="37125" y="72801"/>
                </a:cubicBezTo>
                <a:cubicBezTo>
                  <a:pt x="37103" y="72058"/>
                  <a:pt x="37081" y="71337"/>
                  <a:pt x="37060" y="70594"/>
                </a:cubicBezTo>
                <a:close/>
                <a:moveTo>
                  <a:pt x="37147" y="72998"/>
                </a:moveTo>
                <a:lnTo>
                  <a:pt x="37147" y="72998"/>
                </a:lnTo>
                <a:cubicBezTo>
                  <a:pt x="37912" y="73784"/>
                  <a:pt x="38786" y="74658"/>
                  <a:pt x="39725" y="75248"/>
                </a:cubicBezTo>
                <a:cubicBezTo>
                  <a:pt x="39747" y="76057"/>
                  <a:pt x="39747" y="76865"/>
                  <a:pt x="39769" y="77674"/>
                </a:cubicBezTo>
                <a:cubicBezTo>
                  <a:pt x="38961" y="76997"/>
                  <a:pt x="38087" y="76363"/>
                  <a:pt x="37256" y="75729"/>
                </a:cubicBezTo>
                <a:cubicBezTo>
                  <a:pt x="37213" y="74811"/>
                  <a:pt x="37169" y="73894"/>
                  <a:pt x="37147" y="72998"/>
                </a:cubicBezTo>
                <a:close/>
                <a:moveTo>
                  <a:pt x="37256" y="75882"/>
                </a:moveTo>
                <a:lnTo>
                  <a:pt x="37256" y="75882"/>
                </a:lnTo>
                <a:cubicBezTo>
                  <a:pt x="38065" y="76581"/>
                  <a:pt x="38895" y="77324"/>
                  <a:pt x="39769" y="77958"/>
                </a:cubicBezTo>
                <a:lnTo>
                  <a:pt x="39813" y="79990"/>
                </a:lnTo>
                <a:cubicBezTo>
                  <a:pt x="39398" y="79640"/>
                  <a:pt x="38939" y="79335"/>
                  <a:pt x="38524" y="78985"/>
                </a:cubicBezTo>
                <a:cubicBezTo>
                  <a:pt x="38108" y="78657"/>
                  <a:pt x="37737" y="78329"/>
                  <a:pt x="37344" y="77980"/>
                </a:cubicBezTo>
                <a:cubicBezTo>
                  <a:pt x="37322" y="77281"/>
                  <a:pt x="37278" y="76581"/>
                  <a:pt x="37256" y="75882"/>
                </a:cubicBezTo>
                <a:close/>
                <a:moveTo>
                  <a:pt x="37344" y="78133"/>
                </a:moveTo>
                <a:lnTo>
                  <a:pt x="37344" y="78133"/>
                </a:lnTo>
                <a:cubicBezTo>
                  <a:pt x="38087" y="78876"/>
                  <a:pt x="38917" y="79684"/>
                  <a:pt x="39813" y="80187"/>
                </a:cubicBezTo>
                <a:cubicBezTo>
                  <a:pt x="39813" y="80799"/>
                  <a:pt x="39835" y="81389"/>
                  <a:pt x="39835" y="81979"/>
                </a:cubicBezTo>
                <a:cubicBezTo>
                  <a:pt x="39026" y="81389"/>
                  <a:pt x="38261" y="80733"/>
                  <a:pt x="37453" y="80121"/>
                </a:cubicBezTo>
                <a:lnTo>
                  <a:pt x="37431" y="80121"/>
                </a:lnTo>
                <a:cubicBezTo>
                  <a:pt x="37409" y="79466"/>
                  <a:pt x="37387" y="78810"/>
                  <a:pt x="37344" y="78133"/>
                </a:cubicBezTo>
                <a:close/>
                <a:moveTo>
                  <a:pt x="37453" y="80252"/>
                </a:moveTo>
                <a:lnTo>
                  <a:pt x="37453" y="80252"/>
                </a:lnTo>
                <a:cubicBezTo>
                  <a:pt x="38108" y="80995"/>
                  <a:pt x="39004" y="81673"/>
                  <a:pt x="39835" y="82197"/>
                </a:cubicBezTo>
                <a:cubicBezTo>
                  <a:pt x="39856" y="82962"/>
                  <a:pt x="39878" y="83705"/>
                  <a:pt x="39922" y="84470"/>
                </a:cubicBezTo>
                <a:cubicBezTo>
                  <a:pt x="39135" y="83792"/>
                  <a:pt x="38327" y="83158"/>
                  <a:pt x="37540" y="82481"/>
                </a:cubicBezTo>
                <a:cubicBezTo>
                  <a:pt x="37518" y="81738"/>
                  <a:pt x="37475" y="80995"/>
                  <a:pt x="37453" y="80252"/>
                </a:cubicBezTo>
                <a:close/>
                <a:moveTo>
                  <a:pt x="37562" y="82678"/>
                </a:moveTo>
                <a:lnTo>
                  <a:pt x="37562" y="82678"/>
                </a:lnTo>
                <a:cubicBezTo>
                  <a:pt x="38283" y="83399"/>
                  <a:pt x="39092" y="84098"/>
                  <a:pt x="39922" y="84710"/>
                </a:cubicBezTo>
                <a:cubicBezTo>
                  <a:pt x="39944" y="85212"/>
                  <a:pt x="39966" y="85715"/>
                  <a:pt x="39988" y="86218"/>
                </a:cubicBezTo>
                <a:cubicBezTo>
                  <a:pt x="39988" y="86414"/>
                  <a:pt x="40009" y="86589"/>
                  <a:pt x="40009" y="86764"/>
                </a:cubicBezTo>
                <a:cubicBezTo>
                  <a:pt x="39551" y="86392"/>
                  <a:pt x="39070" y="86043"/>
                  <a:pt x="38589" y="85693"/>
                </a:cubicBezTo>
                <a:cubicBezTo>
                  <a:pt x="38327" y="85497"/>
                  <a:pt x="38043" y="85300"/>
                  <a:pt x="37781" y="85103"/>
                </a:cubicBezTo>
                <a:cubicBezTo>
                  <a:pt x="37737" y="85081"/>
                  <a:pt x="37693" y="85060"/>
                  <a:pt x="37671" y="85038"/>
                </a:cubicBezTo>
                <a:cubicBezTo>
                  <a:pt x="37628" y="84251"/>
                  <a:pt x="37584" y="83464"/>
                  <a:pt x="37562" y="82678"/>
                </a:cubicBezTo>
                <a:close/>
                <a:moveTo>
                  <a:pt x="37671" y="85169"/>
                </a:moveTo>
                <a:lnTo>
                  <a:pt x="37671" y="85169"/>
                </a:lnTo>
                <a:cubicBezTo>
                  <a:pt x="37737" y="85234"/>
                  <a:pt x="37802" y="85300"/>
                  <a:pt x="37846" y="85344"/>
                </a:cubicBezTo>
                <a:cubicBezTo>
                  <a:pt x="37955" y="85431"/>
                  <a:pt x="38065" y="85497"/>
                  <a:pt x="38174" y="85584"/>
                </a:cubicBezTo>
                <a:cubicBezTo>
                  <a:pt x="38349" y="85737"/>
                  <a:pt x="38545" y="85890"/>
                  <a:pt x="38742" y="86043"/>
                </a:cubicBezTo>
                <a:cubicBezTo>
                  <a:pt x="39179" y="86371"/>
                  <a:pt x="39594" y="86720"/>
                  <a:pt x="40031" y="87026"/>
                </a:cubicBezTo>
                <a:cubicBezTo>
                  <a:pt x="40075" y="87835"/>
                  <a:pt x="40141" y="88665"/>
                  <a:pt x="40206" y="89473"/>
                </a:cubicBezTo>
                <a:cubicBezTo>
                  <a:pt x="39813" y="89167"/>
                  <a:pt x="39398" y="88883"/>
                  <a:pt x="39004" y="88577"/>
                </a:cubicBezTo>
                <a:cubicBezTo>
                  <a:pt x="38589" y="88250"/>
                  <a:pt x="38196" y="87922"/>
                  <a:pt x="37802" y="87572"/>
                </a:cubicBezTo>
                <a:cubicBezTo>
                  <a:pt x="37759" y="86764"/>
                  <a:pt x="37715" y="85955"/>
                  <a:pt x="37671" y="85169"/>
                </a:cubicBezTo>
                <a:close/>
                <a:moveTo>
                  <a:pt x="37802" y="87747"/>
                </a:moveTo>
                <a:cubicBezTo>
                  <a:pt x="38545" y="88446"/>
                  <a:pt x="39354" y="89211"/>
                  <a:pt x="40228" y="89692"/>
                </a:cubicBezTo>
                <a:cubicBezTo>
                  <a:pt x="40293" y="90522"/>
                  <a:pt x="40381" y="91331"/>
                  <a:pt x="40468" y="92139"/>
                </a:cubicBezTo>
                <a:lnTo>
                  <a:pt x="40446" y="92139"/>
                </a:lnTo>
                <a:cubicBezTo>
                  <a:pt x="39638" y="91396"/>
                  <a:pt x="38786" y="90697"/>
                  <a:pt x="37934" y="89976"/>
                </a:cubicBezTo>
                <a:cubicBezTo>
                  <a:pt x="37912" y="89670"/>
                  <a:pt x="37890" y="89342"/>
                  <a:pt x="37868" y="89036"/>
                </a:cubicBezTo>
                <a:cubicBezTo>
                  <a:pt x="37846" y="88599"/>
                  <a:pt x="37824" y="88162"/>
                  <a:pt x="37802" y="87747"/>
                </a:cubicBezTo>
                <a:close/>
                <a:moveTo>
                  <a:pt x="37934" y="90129"/>
                </a:moveTo>
                <a:lnTo>
                  <a:pt x="37934" y="90129"/>
                </a:lnTo>
                <a:cubicBezTo>
                  <a:pt x="38764" y="90894"/>
                  <a:pt x="39616" y="91658"/>
                  <a:pt x="40468" y="92380"/>
                </a:cubicBezTo>
                <a:cubicBezTo>
                  <a:pt x="40556" y="93144"/>
                  <a:pt x="40621" y="93909"/>
                  <a:pt x="40709" y="94696"/>
                </a:cubicBezTo>
                <a:cubicBezTo>
                  <a:pt x="39835" y="93975"/>
                  <a:pt x="38939" y="93275"/>
                  <a:pt x="38087" y="92533"/>
                </a:cubicBezTo>
                <a:lnTo>
                  <a:pt x="37934" y="90129"/>
                </a:lnTo>
                <a:close/>
                <a:moveTo>
                  <a:pt x="38087" y="92664"/>
                </a:moveTo>
                <a:cubicBezTo>
                  <a:pt x="38917" y="93450"/>
                  <a:pt x="39791" y="94259"/>
                  <a:pt x="40730" y="94914"/>
                </a:cubicBezTo>
                <a:cubicBezTo>
                  <a:pt x="40796" y="95635"/>
                  <a:pt x="40862" y="96335"/>
                  <a:pt x="40905" y="97034"/>
                </a:cubicBezTo>
                <a:cubicBezTo>
                  <a:pt x="40927" y="97274"/>
                  <a:pt x="40949" y="97493"/>
                  <a:pt x="40949" y="97733"/>
                </a:cubicBezTo>
                <a:cubicBezTo>
                  <a:pt x="40162" y="96815"/>
                  <a:pt x="39179" y="96029"/>
                  <a:pt x="38239" y="95242"/>
                </a:cubicBezTo>
                <a:lnTo>
                  <a:pt x="38087" y="92664"/>
                </a:lnTo>
                <a:close/>
                <a:moveTo>
                  <a:pt x="38261" y="95461"/>
                </a:moveTo>
                <a:cubicBezTo>
                  <a:pt x="39114" y="96291"/>
                  <a:pt x="39966" y="97187"/>
                  <a:pt x="40905" y="97864"/>
                </a:cubicBezTo>
                <a:cubicBezTo>
                  <a:pt x="40927" y="97886"/>
                  <a:pt x="40949" y="97886"/>
                  <a:pt x="40971" y="97886"/>
                </a:cubicBezTo>
                <a:cubicBezTo>
                  <a:pt x="41015" y="98716"/>
                  <a:pt x="41058" y="99547"/>
                  <a:pt x="41080" y="100377"/>
                </a:cubicBezTo>
                <a:cubicBezTo>
                  <a:pt x="40228" y="99568"/>
                  <a:pt x="39310" y="98826"/>
                  <a:pt x="38414" y="98104"/>
                </a:cubicBezTo>
                <a:cubicBezTo>
                  <a:pt x="38371" y="97209"/>
                  <a:pt x="38305" y="96335"/>
                  <a:pt x="38261" y="95461"/>
                </a:cubicBezTo>
                <a:close/>
                <a:moveTo>
                  <a:pt x="38436" y="98257"/>
                </a:moveTo>
                <a:lnTo>
                  <a:pt x="38436" y="98257"/>
                </a:lnTo>
                <a:cubicBezTo>
                  <a:pt x="39310" y="99088"/>
                  <a:pt x="40184" y="99962"/>
                  <a:pt x="41080" y="100727"/>
                </a:cubicBezTo>
                <a:cubicBezTo>
                  <a:pt x="41080" y="101142"/>
                  <a:pt x="41080" y="101557"/>
                  <a:pt x="41080" y="101972"/>
                </a:cubicBezTo>
                <a:cubicBezTo>
                  <a:pt x="41058" y="102453"/>
                  <a:pt x="41058" y="102977"/>
                  <a:pt x="41036" y="103502"/>
                </a:cubicBezTo>
                <a:cubicBezTo>
                  <a:pt x="40665" y="103130"/>
                  <a:pt x="40250" y="102781"/>
                  <a:pt x="39878" y="102431"/>
                </a:cubicBezTo>
                <a:cubicBezTo>
                  <a:pt x="39485" y="102038"/>
                  <a:pt x="39070" y="101666"/>
                  <a:pt x="38655" y="101273"/>
                </a:cubicBezTo>
                <a:cubicBezTo>
                  <a:pt x="38633" y="100311"/>
                  <a:pt x="38502" y="99328"/>
                  <a:pt x="38458" y="98498"/>
                </a:cubicBezTo>
                <a:cubicBezTo>
                  <a:pt x="38436" y="98410"/>
                  <a:pt x="38436" y="98345"/>
                  <a:pt x="38436" y="98257"/>
                </a:cubicBezTo>
                <a:close/>
                <a:moveTo>
                  <a:pt x="38655" y="101426"/>
                </a:moveTo>
                <a:cubicBezTo>
                  <a:pt x="39048" y="101841"/>
                  <a:pt x="39441" y="102234"/>
                  <a:pt x="39856" y="102649"/>
                </a:cubicBezTo>
                <a:cubicBezTo>
                  <a:pt x="40228" y="103021"/>
                  <a:pt x="40599" y="103436"/>
                  <a:pt x="41015" y="103808"/>
                </a:cubicBezTo>
                <a:cubicBezTo>
                  <a:pt x="40949" y="104638"/>
                  <a:pt x="40862" y="105468"/>
                  <a:pt x="40643" y="106255"/>
                </a:cubicBezTo>
                <a:cubicBezTo>
                  <a:pt x="39856" y="105490"/>
                  <a:pt x="39026" y="104747"/>
                  <a:pt x="38196" y="104004"/>
                </a:cubicBezTo>
                <a:cubicBezTo>
                  <a:pt x="38545" y="103218"/>
                  <a:pt x="38655" y="102344"/>
                  <a:pt x="38655" y="101426"/>
                </a:cubicBezTo>
                <a:close/>
                <a:moveTo>
                  <a:pt x="20128" y="583"/>
                </a:moveTo>
                <a:cubicBezTo>
                  <a:pt x="22336" y="583"/>
                  <a:pt x="23892" y="2934"/>
                  <a:pt x="25129" y="4495"/>
                </a:cubicBezTo>
                <a:cubicBezTo>
                  <a:pt x="28166" y="8385"/>
                  <a:pt x="31094" y="12383"/>
                  <a:pt x="33957" y="16404"/>
                </a:cubicBezTo>
                <a:cubicBezTo>
                  <a:pt x="35486" y="18589"/>
                  <a:pt x="37016" y="20774"/>
                  <a:pt x="38545" y="22959"/>
                </a:cubicBezTo>
                <a:cubicBezTo>
                  <a:pt x="38961" y="23571"/>
                  <a:pt x="39376" y="24183"/>
                  <a:pt x="39813" y="24795"/>
                </a:cubicBezTo>
                <a:cubicBezTo>
                  <a:pt x="39966" y="25035"/>
                  <a:pt x="40141" y="25275"/>
                  <a:pt x="40315" y="25538"/>
                </a:cubicBezTo>
                <a:cubicBezTo>
                  <a:pt x="40665" y="26018"/>
                  <a:pt x="40862" y="26128"/>
                  <a:pt x="40621" y="26761"/>
                </a:cubicBezTo>
                <a:cubicBezTo>
                  <a:pt x="40464" y="27190"/>
                  <a:pt x="40419" y="27273"/>
                  <a:pt x="40236" y="27273"/>
                </a:cubicBezTo>
                <a:cubicBezTo>
                  <a:pt x="40139" y="27273"/>
                  <a:pt x="40003" y="27250"/>
                  <a:pt x="39791" y="27242"/>
                </a:cubicBezTo>
                <a:cubicBezTo>
                  <a:pt x="39419" y="27220"/>
                  <a:pt x="39070" y="27220"/>
                  <a:pt x="38698" y="27198"/>
                </a:cubicBezTo>
                <a:cubicBezTo>
                  <a:pt x="37977" y="27198"/>
                  <a:pt x="37256" y="27177"/>
                  <a:pt x="36513" y="27155"/>
                </a:cubicBezTo>
                <a:cubicBezTo>
                  <a:pt x="36470" y="27155"/>
                  <a:pt x="36426" y="27155"/>
                  <a:pt x="36404" y="27177"/>
                </a:cubicBezTo>
                <a:cubicBezTo>
                  <a:pt x="36355" y="27146"/>
                  <a:pt x="36297" y="27131"/>
                  <a:pt x="36239" y="27131"/>
                </a:cubicBezTo>
                <a:cubicBezTo>
                  <a:pt x="36092" y="27131"/>
                  <a:pt x="35945" y="27229"/>
                  <a:pt x="35945" y="27417"/>
                </a:cubicBezTo>
                <a:cubicBezTo>
                  <a:pt x="35792" y="41554"/>
                  <a:pt x="35945" y="55692"/>
                  <a:pt x="36448" y="69829"/>
                </a:cubicBezTo>
                <a:cubicBezTo>
                  <a:pt x="36404" y="69829"/>
                  <a:pt x="36382" y="69873"/>
                  <a:pt x="36404" y="69917"/>
                </a:cubicBezTo>
                <a:cubicBezTo>
                  <a:pt x="36426" y="69917"/>
                  <a:pt x="36426" y="69939"/>
                  <a:pt x="36448" y="69939"/>
                </a:cubicBezTo>
                <a:cubicBezTo>
                  <a:pt x="36775" y="79619"/>
                  <a:pt x="37256" y="89299"/>
                  <a:pt x="37890" y="98957"/>
                </a:cubicBezTo>
                <a:cubicBezTo>
                  <a:pt x="37977" y="100093"/>
                  <a:pt x="38130" y="101273"/>
                  <a:pt x="37999" y="102409"/>
                </a:cubicBezTo>
                <a:cubicBezTo>
                  <a:pt x="37802" y="104288"/>
                  <a:pt x="36644" y="105293"/>
                  <a:pt x="34809" y="105534"/>
                </a:cubicBezTo>
                <a:cubicBezTo>
                  <a:pt x="32034" y="105905"/>
                  <a:pt x="29128" y="105796"/>
                  <a:pt x="26309" y="105905"/>
                </a:cubicBezTo>
                <a:cubicBezTo>
                  <a:pt x="26047" y="105927"/>
                  <a:pt x="25763" y="105927"/>
                  <a:pt x="25479" y="105949"/>
                </a:cubicBezTo>
                <a:cubicBezTo>
                  <a:pt x="25479" y="105927"/>
                  <a:pt x="25479" y="105927"/>
                  <a:pt x="25479" y="105927"/>
                </a:cubicBezTo>
                <a:cubicBezTo>
                  <a:pt x="25462" y="105910"/>
                  <a:pt x="25445" y="105903"/>
                  <a:pt x="25430" y="105903"/>
                </a:cubicBezTo>
                <a:cubicBezTo>
                  <a:pt x="25405" y="105903"/>
                  <a:pt x="25383" y="105922"/>
                  <a:pt x="25369" y="105949"/>
                </a:cubicBezTo>
                <a:cubicBezTo>
                  <a:pt x="22813" y="106036"/>
                  <a:pt x="20256" y="106146"/>
                  <a:pt x="17700" y="106233"/>
                </a:cubicBezTo>
                <a:cubicBezTo>
                  <a:pt x="16345" y="106277"/>
                  <a:pt x="14990" y="106342"/>
                  <a:pt x="13614" y="106386"/>
                </a:cubicBezTo>
                <a:cubicBezTo>
                  <a:pt x="13263" y="106395"/>
                  <a:pt x="12843" y="106443"/>
                  <a:pt x="12424" y="106443"/>
                </a:cubicBezTo>
                <a:cubicBezTo>
                  <a:pt x="11852" y="106443"/>
                  <a:pt x="11283" y="106353"/>
                  <a:pt x="10904" y="105949"/>
                </a:cubicBezTo>
                <a:cubicBezTo>
                  <a:pt x="10380" y="105381"/>
                  <a:pt x="10314" y="104463"/>
                  <a:pt x="10270" y="103764"/>
                </a:cubicBezTo>
                <a:cubicBezTo>
                  <a:pt x="9899" y="97864"/>
                  <a:pt x="9833" y="91943"/>
                  <a:pt x="9593" y="86043"/>
                </a:cubicBezTo>
                <a:cubicBezTo>
                  <a:pt x="9375" y="80012"/>
                  <a:pt x="9156" y="74003"/>
                  <a:pt x="8916" y="67994"/>
                </a:cubicBezTo>
                <a:cubicBezTo>
                  <a:pt x="8675" y="61351"/>
                  <a:pt x="8435" y="54730"/>
                  <a:pt x="8173" y="48110"/>
                </a:cubicBezTo>
                <a:cubicBezTo>
                  <a:pt x="7932" y="41314"/>
                  <a:pt x="7867" y="34497"/>
                  <a:pt x="7321" y="27745"/>
                </a:cubicBezTo>
                <a:cubicBezTo>
                  <a:pt x="7321" y="27745"/>
                  <a:pt x="7321" y="27723"/>
                  <a:pt x="7321" y="27723"/>
                </a:cubicBezTo>
                <a:cubicBezTo>
                  <a:pt x="7539" y="27657"/>
                  <a:pt x="7517" y="27329"/>
                  <a:pt x="7255" y="27308"/>
                </a:cubicBezTo>
                <a:cubicBezTo>
                  <a:pt x="6053" y="27242"/>
                  <a:pt x="4830" y="27198"/>
                  <a:pt x="3628" y="27067"/>
                </a:cubicBezTo>
                <a:cubicBezTo>
                  <a:pt x="3103" y="27024"/>
                  <a:pt x="1923" y="27089"/>
                  <a:pt x="1465" y="26783"/>
                </a:cubicBezTo>
                <a:cubicBezTo>
                  <a:pt x="459" y="26084"/>
                  <a:pt x="1159" y="25297"/>
                  <a:pt x="1639" y="24598"/>
                </a:cubicBezTo>
                <a:cubicBezTo>
                  <a:pt x="3060" y="22566"/>
                  <a:pt x="4480" y="20534"/>
                  <a:pt x="5900" y="18524"/>
                </a:cubicBezTo>
                <a:cubicBezTo>
                  <a:pt x="8806" y="14394"/>
                  <a:pt x="11691" y="10286"/>
                  <a:pt x="14575" y="6156"/>
                </a:cubicBezTo>
                <a:cubicBezTo>
                  <a:pt x="15296" y="5151"/>
                  <a:pt x="16017" y="4124"/>
                  <a:pt x="16716" y="3119"/>
                </a:cubicBezTo>
                <a:cubicBezTo>
                  <a:pt x="17459" y="2070"/>
                  <a:pt x="18224" y="846"/>
                  <a:pt x="19601" y="628"/>
                </a:cubicBezTo>
                <a:cubicBezTo>
                  <a:pt x="19781" y="598"/>
                  <a:pt x="19957" y="583"/>
                  <a:pt x="20128" y="583"/>
                </a:cubicBezTo>
                <a:close/>
                <a:moveTo>
                  <a:pt x="38130" y="104135"/>
                </a:moveTo>
                <a:cubicBezTo>
                  <a:pt x="38939" y="104922"/>
                  <a:pt x="39725" y="105730"/>
                  <a:pt x="40578" y="106473"/>
                </a:cubicBezTo>
                <a:cubicBezTo>
                  <a:pt x="40446" y="106889"/>
                  <a:pt x="40272" y="107282"/>
                  <a:pt x="40053" y="107631"/>
                </a:cubicBezTo>
                <a:cubicBezTo>
                  <a:pt x="39900" y="107872"/>
                  <a:pt x="39747" y="108090"/>
                  <a:pt x="39551" y="108287"/>
                </a:cubicBezTo>
                <a:cubicBezTo>
                  <a:pt x="38720" y="107326"/>
                  <a:pt x="37802" y="106386"/>
                  <a:pt x="36907" y="105490"/>
                </a:cubicBezTo>
                <a:cubicBezTo>
                  <a:pt x="37147" y="105315"/>
                  <a:pt x="37387" y="105140"/>
                  <a:pt x="37606" y="104900"/>
                </a:cubicBezTo>
                <a:cubicBezTo>
                  <a:pt x="37824" y="104660"/>
                  <a:pt x="37999" y="104419"/>
                  <a:pt x="38130" y="104135"/>
                </a:cubicBezTo>
                <a:close/>
                <a:moveTo>
                  <a:pt x="36775" y="105556"/>
                </a:moveTo>
                <a:cubicBezTo>
                  <a:pt x="37628" y="106517"/>
                  <a:pt x="38502" y="107500"/>
                  <a:pt x="39419" y="108418"/>
                </a:cubicBezTo>
                <a:cubicBezTo>
                  <a:pt x="38458" y="109314"/>
                  <a:pt x="37125" y="109729"/>
                  <a:pt x="35858" y="110057"/>
                </a:cubicBezTo>
                <a:cubicBezTo>
                  <a:pt x="35639" y="110122"/>
                  <a:pt x="35399" y="110166"/>
                  <a:pt x="35180" y="110210"/>
                </a:cubicBezTo>
                <a:cubicBezTo>
                  <a:pt x="34394" y="109445"/>
                  <a:pt x="33607" y="108680"/>
                  <a:pt x="32908" y="107850"/>
                </a:cubicBezTo>
                <a:cubicBezTo>
                  <a:pt x="32493" y="107347"/>
                  <a:pt x="32121" y="106801"/>
                  <a:pt x="31706" y="106320"/>
                </a:cubicBezTo>
                <a:cubicBezTo>
                  <a:pt x="31706" y="106320"/>
                  <a:pt x="31684" y="106299"/>
                  <a:pt x="31684" y="106299"/>
                </a:cubicBezTo>
                <a:cubicBezTo>
                  <a:pt x="32471" y="106277"/>
                  <a:pt x="33367" y="106299"/>
                  <a:pt x="34241" y="106233"/>
                </a:cubicBezTo>
                <a:cubicBezTo>
                  <a:pt x="35137" y="107391"/>
                  <a:pt x="36098" y="108549"/>
                  <a:pt x="37191" y="109532"/>
                </a:cubicBezTo>
                <a:cubicBezTo>
                  <a:pt x="37211" y="109553"/>
                  <a:pt x="37234" y="109561"/>
                  <a:pt x="37255" y="109561"/>
                </a:cubicBezTo>
                <a:cubicBezTo>
                  <a:pt x="37327" y="109561"/>
                  <a:pt x="37389" y="109468"/>
                  <a:pt x="37322" y="109401"/>
                </a:cubicBezTo>
                <a:cubicBezTo>
                  <a:pt x="36382" y="108309"/>
                  <a:pt x="35377" y="107282"/>
                  <a:pt x="34416" y="106211"/>
                </a:cubicBezTo>
                <a:cubicBezTo>
                  <a:pt x="35268" y="106124"/>
                  <a:pt x="36076" y="105949"/>
                  <a:pt x="36775" y="105556"/>
                </a:cubicBezTo>
                <a:close/>
                <a:moveTo>
                  <a:pt x="10926" y="106604"/>
                </a:moveTo>
                <a:cubicBezTo>
                  <a:pt x="11363" y="106889"/>
                  <a:pt x="11953" y="107020"/>
                  <a:pt x="12718" y="107020"/>
                </a:cubicBezTo>
                <a:lnTo>
                  <a:pt x="12827" y="107020"/>
                </a:lnTo>
                <a:cubicBezTo>
                  <a:pt x="13854" y="108156"/>
                  <a:pt x="14968" y="109270"/>
                  <a:pt x="16170" y="110275"/>
                </a:cubicBezTo>
                <a:cubicBezTo>
                  <a:pt x="13941" y="109751"/>
                  <a:pt x="11887" y="108658"/>
                  <a:pt x="10926" y="106604"/>
                </a:cubicBezTo>
                <a:close/>
                <a:moveTo>
                  <a:pt x="31575" y="106299"/>
                </a:moveTo>
                <a:cubicBezTo>
                  <a:pt x="31859" y="106604"/>
                  <a:pt x="32099" y="107107"/>
                  <a:pt x="32296" y="107369"/>
                </a:cubicBezTo>
                <a:cubicBezTo>
                  <a:pt x="32536" y="107697"/>
                  <a:pt x="32799" y="108003"/>
                  <a:pt x="33061" y="108331"/>
                </a:cubicBezTo>
                <a:cubicBezTo>
                  <a:pt x="33629" y="109008"/>
                  <a:pt x="34241" y="109664"/>
                  <a:pt x="34918" y="110275"/>
                </a:cubicBezTo>
                <a:cubicBezTo>
                  <a:pt x="34197" y="110407"/>
                  <a:pt x="33476" y="110494"/>
                  <a:pt x="32755" y="110559"/>
                </a:cubicBezTo>
                <a:cubicBezTo>
                  <a:pt x="31509" y="109117"/>
                  <a:pt x="30089" y="107784"/>
                  <a:pt x="28800" y="106408"/>
                </a:cubicBezTo>
                <a:cubicBezTo>
                  <a:pt x="29608" y="106364"/>
                  <a:pt x="30417" y="106342"/>
                  <a:pt x="31225" y="106299"/>
                </a:cubicBezTo>
                <a:close/>
                <a:moveTo>
                  <a:pt x="20322" y="106736"/>
                </a:moveTo>
                <a:cubicBezTo>
                  <a:pt x="21567" y="108025"/>
                  <a:pt x="22857" y="109401"/>
                  <a:pt x="24233" y="110559"/>
                </a:cubicBezTo>
                <a:cubicBezTo>
                  <a:pt x="23556" y="110559"/>
                  <a:pt x="22878" y="110581"/>
                  <a:pt x="22201" y="110603"/>
                </a:cubicBezTo>
                <a:cubicBezTo>
                  <a:pt x="20890" y="109314"/>
                  <a:pt x="19491" y="108068"/>
                  <a:pt x="18137" y="106823"/>
                </a:cubicBezTo>
                <a:cubicBezTo>
                  <a:pt x="18880" y="106779"/>
                  <a:pt x="19601" y="106757"/>
                  <a:pt x="20322" y="106736"/>
                </a:cubicBezTo>
                <a:close/>
                <a:moveTo>
                  <a:pt x="23119" y="106626"/>
                </a:moveTo>
                <a:cubicBezTo>
                  <a:pt x="23752" y="107347"/>
                  <a:pt x="24408" y="108025"/>
                  <a:pt x="25063" y="108724"/>
                </a:cubicBezTo>
                <a:cubicBezTo>
                  <a:pt x="25653" y="109358"/>
                  <a:pt x="26222" y="110057"/>
                  <a:pt x="26877" y="110603"/>
                </a:cubicBezTo>
                <a:cubicBezTo>
                  <a:pt x="26134" y="110603"/>
                  <a:pt x="25413" y="110581"/>
                  <a:pt x="24692" y="110559"/>
                </a:cubicBezTo>
                <a:lnTo>
                  <a:pt x="24561" y="110559"/>
                </a:lnTo>
                <a:cubicBezTo>
                  <a:pt x="23359" y="109183"/>
                  <a:pt x="21895" y="107937"/>
                  <a:pt x="20518" y="106714"/>
                </a:cubicBezTo>
                <a:cubicBezTo>
                  <a:pt x="21021" y="106692"/>
                  <a:pt x="21524" y="106670"/>
                  <a:pt x="22004" y="106648"/>
                </a:cubicBezTo>
                <a:cubicBezTo>
                  <a:pt x="22376" y="106648"/>
                  <a:pt x="22747" y="106626"/>
                  <a:pt x="23119" y="106626"/>
                </a:cubicBezTo>
                <a:close/>
                <a:moveTo>
                  <a:pt x="15515" y="106932"/>
                </a:moveTo>
                <a:cubicBezTo>
                  <a:pt x="16826" y="108200"/>
                  <a:pt x="18137" y="109467"/>
                  <a:pt x="19513" y="110625"/>
                </a:cubicBezTo>
                <a:lnTo>
                  <a:pt x="19011" y="110625"/>
                </a:lnTo>
                <a:cubicBezTo>
                  <a:pt x="18246" y="110603"/>
                  <a:pt x="17437" y="110516"/>
                  <a:pt x="16651" y="110363"/>
                </a:cubicBezTo>
                <a:cubicBezTo>
                  <a:pt x="15427" y="109248"/>
                  <a:pt x="14204" y="108156"/>
                  <a:pt x="13024" y="106998"/>
                </a:cubicBezTo>
                <a:cubicBezTo>
                  <a:pt x="13854" y="106998"/>
                  <a:pt x="14684" y="106976"/>
                  <a:pt x="15515" y="106932"/>
                </a:cubicBezTo>
                <a:close/>
                <a:moveTo>
                  <a:pt x="17918" y="106823"/>
                </a:moveTo>
                <a:cubicBezTo>
                  <a:pt x="19164" y="108156"/>
                  <a:pt x="20475" y="109467"/>
                  <a:pt x="21851" y="110603"/>
                </a:cubicBezTo>
                <a:cubicBezTo>
                  <a:pt x="21174" y="110625"/>
                  <a:pt x="20475" y="110647"/>
                  <a:pt x="19776" y="110647"/>
                </a:cubicBezTo>
                <a:cubicBezTo>
                  <a:pt x="18486" y="109336"/>
                  <a:pt x="17088" y="108134"/>
                  <a:pt x="15711" y="106932"/>
                </a:cubicBezTo>
                <a:cubicBezTo>
                  <a:pt x="16454" y="106910"/>
                  <a:pt x="17175" y="106867"/>
                  <a:pt x="17918" y="106823"/>
                </a:cubicBezTo>
                <a:close/>
                <a:moveTo>
                  <a:pt x="25785" y="106517"/>
                </a:moveTo>
                <a:cubicBezTo>
                  <a:pt x="26921" y="107981"/>
                  <a:pt x="28166" y="109467"/>
                  <a:pt x="29587" y="110669"/>
                </a:cubicBezTo>
                <a:cubicBezTo>
                  <a:pt x="28778" y="110669"/>
                  <a:pt x="27970" y="110647"/>
                  <a:pt x="27139" y="110625"/>
                </a:cubicBezTo>
                <a:cubicBezTo>
                  <a:pt x="26593" y="109882"/>
                  <a:pt x="25872" y="109248"/>
                  <a:pt x="25216" y="108571"/>
                </a:cubicBezTo>
                <a:cubicBezTo>
                  <a:pt x="24583" y="107916"/>
                  <a:pt x="23949" y="107260"/>
                  <a:pt x="23315" y="106604"/>
                </a:cubicBezTo>
                <a:cubicBezTo>
                  <a:pt x="24146" y="106583"/>
                  <a:pt x="24954" y="106539"/>
                  <a:pt x="25785" y="106517"/>
                </a:cubicBezTo>
                <a:close/>
                <a:moveTo>
                  <a:pt x="28647" y="106408"/>
                </a:moveTo>
                <a:cubicBezTo>
                  <a:pt x="29871" y="107828"/>
                  <a:pt x="31116" y="109336"/>
                  <a:pt x="32515" y="110581"/>
                </a:cubicBezTo>
                <a:cubicBezTo>
                  <a:pt x="31859" y="110625"/>
                  <a:pt x="31225" y="110647"/>
                  <a:pt x="30592" y="110647"/>
                </a:cubicBezTo>
                <a:cubicBezTo>
                  <a:pt x="30373" y="110669"/>
                  <a:pt x="30155" y="110669"/>
                  <a:pt x="29936" y="110669"/>
                </a:cubicBezTo>
                <a:cubicBezTo>
                  <a:pt x="28603" y="109270"/>
                  <a:pt x="27227" y="107959"/>
                  <a:pt x="25959" y="106495"/>
                </a:cubicBezTo>
                <a:cubicBezTo>
                  <a:pt x="26855" y="106473"/>
                  <a:pt x="27751" y="106430"/>
                  <a:pt x="28647" y="106408"/>
                </a:cubicBezTo>
                <a:close/>
                <a:moveTo>
                  <a:pt x="20070" y="1"/>
                </a:moveTo>
                <a:cubicBezTo>
                  <a:pt x="18320" y="1"/>
                  <a:pt x="17233" y="1390"/>
                  <a:pt x="16214" y="2813"/>
                </a:cubicBezTo>
                <a:cubicBezTo>
                  <a:pt x="12565" y="8013"/>
                  <a:pt x="8938" y="13214"/>
                  <a:pt x="5267" y="18414"/>
                </a:cubicBezTo>
                <a:cubicBezTo>
                  <a:pt x="4218" y="19922"/>
                  <a:pt x="3147" y="21452"/>
                  <a:pt x="2076" y="22959"/>
                </a:cubicBezTo>
                <a:cubicBezTo>
                  <a:pt x="1443" y="23855"/>
                  <a:pt x="263" y="24970"/>
                  <a:pt x="219" y="26128"/>
                </a:cubicBezTo>
                <a:lnTo>
                  <a:pt x="219" y="26215"/>
                </a:lnTo>
                <a:cubicBezTo>
                  <a:pt x="110" y="26237"/>
                  <a:pt x="1" y="26368"/>
                  <a:pt x="88" y="26477"/>
                </a:cubicBezTo>
                <a:cubicBezTo>
                  <a:pt x="875" y="27832"/>
                  <a:pt x="2098" y="28837"/>
                  <a:pt x="3344" y="29777"/>
                </a:cubicBezTo>
                <a:cubicBezTo>
                  <a:pt x="3824" y="30126"/>
                  <a:pt x="4305" y="30585"/>
                  <a:pt x="4917" y="30651"/>
                </a:cubicBezTo>
                <a:cubicBezTo>
                  <a:pt x="5007" y="30662"/>
                  <a:pt x="5096" y="30666"/>
                  <a:pt x="5185" y="30666"/>
                </a:cubicBezTo>
                <a:cubicBezTo>
                  <a:pt x="5812" y="30666"/>
                  <a:pt x="6427" y="30430"/>
                  <a:pt x="7058" y="30410"/>
                </a:cubicBezTo>
                <a:cubicBezTo>
                  <a:pt x="7124" y="35851"/>
                  <a:pt x="7430" y="41292"/>
                  <a:pt x="7626" y="46711"/>
                </a:cubicBezTo>
                <a:cubicBezTo>
                  <a:pt x="7867" y="53048"/>
                  <a:pt x="8085" y="59363"/>
                  <a:pt x="8304" y="65678"/>
                </a:cubicBezTo>
                <a:lnTo>
                  <a:pt x="9003" y="84885"/>
                </a:lnTo>
                <a:cubicBezTo>
                  <a:pt x="9222" y="91178"/>
                  <a:pt x="9309" y="97493"/>
                  <a:pt x="9680" y="103764"/>
                </a:cubicBezTo>
                <a:cubicBezTo>
                  <a:pt x="9724" y="104638"/>
                  <a:pt x="9899" y="105359"/>
                  <a:pt x="10227" y="105883"/>
                </a:cubicBezTo>
                <a:cubicBezTo>
                  <a:pt x="10751" y="108003"/>
                  <a:pt x="12543" y="109554"/>
                  <a:pt x="14553" y="110363"/>
                </a:cubicBezTo>
                <a:cubicBezTo>
                  <a:pt x="16293" y="111066"/>
                  <a:pt x="18168" y="111222"/>
                  <a:pt x="20060" y="111222"/>
                </a:cubicBezTo>
                <a:cubicBezTo>
                  <a:pt x="21569" y="111222"/>
                  <a:pt x="23089" y="111123"/>
                  <a:pt x="24562" y="111123"/>
                </a:cubicBezTo>
                <a:cubicBezTo>
                  <a:pt x="24745" y="111123"/>
                  <a:pt x="24926" y="111124"/>
                  <a:pt x="25107" y="111128"/>
                </a:cubicBezTo>
                <a:cubicBezTo>
                  <a:pt x="26759" y="111159"/>
                  <a:pt x="28426" y="111243"/>
                  <a:pt x="30088" y="111243"/>
                </a:cubicBezTo>
                <a:cubicBezTo>
                  <a:pt x="31945" y="111243"/>
                  <a:pt x="33796" y="111138"/>
                  <a:pt x="35617" y="110734"/>
                </a:cubicBezTo>
                <a:cubicBezTo>
                  <a:pt x="36972" y="110428"/>
                  <a:pt x="38502" y="109991"/>
                  <a:pt x="39594" y="109074"/>
                </a:cubicBezTo>
                <a:cubicBezTo>
                  <a:pt x="40687" y="108178"/>
                  <a:pt x="41146" y="106801"/>
                  <a:pt x="41364" y="105446"/>
                </a:cubicBezTo>
                <a:cubicBezTo>
                  <a:pt x="41605" y="104070"/>
                  <a:pt x="41692" y="102649"/>
                  <a:pt x="41692" y="101229"/>
                </a:cubicBezTo>
                <a:cubicBezTo>
                  <a:pt x="41736" y="101273"/>
                  <a:pt x="41779" y="101317"/>
                  <a:pt x="41845" y="101360"/>
                </a:cubicBezTo>
                <a:cubicBezTo>
                  <a:pt x="41855" y="101367"/>
                  <a:pt x="41866" y="101370"/>
                  <a:pt x="41876" y="101370"/>
                </a:cubicBezTo>
                <a:cubicBezTo>
                  <a:pt x="41929" y="101370"/>
                  <a:pt x="41969" y="101288"/>
                  <a:pt x="41932" y="101251"/>
                </a:cubicBezTo>
                <a:cubicBezTo>
                  <a:pt x="41845" y="101164"/>
                  <a:pt x="41757" y="101076"/>
                  <a:pt x="41692" y="100989"/>
                </a:cubicBezTo>
                <a:cubicBezTo>
                  <a:pt x="41670" y="98760"/>
                  <a:pt x="41452" y="96531"/>
                  <a:pt x="41233" y="94346"/>
                </a:cubicBezTo>
                <a:cubicBezTo>
                  <a:pt x="40818" y="90435"/>
                  <a:pt x="40490" y="86524"/>
                  <a:pt x="40403" y="82590"/>
                </a:cubicBezTo>
                <a:cubicBezTo>
                  <a:pt x="40228" y="74615"/>
                  <a:pt x="40162" y="66639"/>
                  <a:pt x="40053" y="58664"/>
                </a:cubicBezTo>
                <a:cubicBezTo>
                  <a:pt x="39944" y="49705"/>
                  <a:pt x="39813" y="40724"/>
                  <a:pt x="39682" y="31765"/>
                </a:cubicBezTo>
                <a:cubicBezTo>
                  <a:pt x="40752" y="31678"/>
                  <a:pt x="41845" y="31656"/>
                  <a:pt x="42894" y="31437"/>
                </a:cubicBezTo>
                <a:cubicBezTo>
                  <a:pt x="43396" y="31350"/>
                  <a:pt x="43811" y="31110"/>
                  <a:pt x="43943" y="30585"/>
                </a:cubicBezTo>
                <a:cubicBezTo>
                  <a:pt x="44270" y="29252"/>
                  <a:pt x="42522" y="27592"/>
                  <a:pt x="41692" y="26739"/>
                </a:cubicBezTo>
                <a:lnTo>
                  <a:pt x="41692" y="26718"/>
                </a:lnTo>
                <a:cubicBezTo>
                  <a:pt x="41692" y="26696"/>
                  <a:pt x="41670" y="26674"/>
                  <a:pt x="41670" y="26630"/>
                </a:cubicBezTo>
                <a:cubicBezTo>
                  <a:pt x="41408" y="25494"/>
                  <a:pt x="40228" y="24314"/>
                  <a:pt x="39572" y="23374"/>
                </a:cubicBezTo>
                <a:cubicBezTo>
                  <a:pt x="38698" y="22107"/>
                  <a:pt x="37802" y="20818"/>
                  <a:pt x="36907" y="19551"/>
                </a:cubicBezTo>
                <a:cubicBezTo>
                  <a:pt x="33454" y="14612"/>
                  <a:pt x="29936" y="9696"/>
                  <a:pt x="26243" y="4932"/>
                </a:cubicBezTo>
                <a:cubicBezTo>
                  <a:pt x="24823" y="3097"/>
                  <a:pt x="23294" y="584"/>
                  <a:pt x="20824" y="81"/>
                </a:cubicBezTo>
                <a:cubicBezTo>
                  <a:pt x="20560" y="26"/>
                  <a:pt x="20309" y="1"/>
                  <a:pt x="20070" y="1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00B05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457;p22"/>
          <p:cNvSpPr/>
          <p:nvPr/>
        </p:nvSpPr>
        <p:spPr>
          <a:xfrm rot="5400000">
            <a:off x="7767175" y="3173531"/>
            <a:ext cx="380021" cy="1172359"/>
          </a:xfrm>
          <a:custGeom>
            <a:avLst/>
            <a:gdLst/>
            <a:ahLst/>
            <a:cxnLst/>
            <a:rect l="l" t="t" r="r" b="b"/>
            <a:pathLst>
              <a:path w="44271" h="111244" extrusionOk="0">
                <a:moveTo>
                  <a:pt x="7037" y="27745"/>
                </a:moveTo>
                <a:cubicBezTo>
                  <a:pt x="7037" y="28116"/>
                  <a:pt x="7037" y="28488"/>
                  <a:pt x="7037" y="28859"/>
                </a:cubicBezTo>
                <a:cubicBezTo>
                  <a:pt x="6884" y="28597"/>
                  <a:pt x="6665" y="28378"/>
                  <a:pt x="6468" y="28160"/>
                </a:cubicBezTo>
                <a:cubicBezTo>
                  <a:pt x="6359" y="28029"/>
                  <a:pt x="6250" y="27898"/>
                  <a:pt x="6141" y="27766"/>
                </a:cubicBezTo>
                <a:cubicBezTo>
                  <a:pt x="6447" y="27766"/>
                  <a:pt x="6731" y="27766"/>
                  <a:pt x="7037" y="27745"/>
                </a:cubicBezTo>
                <a:close/>
                <a:moveTo>
                  <a:pt x="1268" y="27329"/>
                </a:moveTo>
                <a:lnTo>
                  <a:pt x="1268" y="27329"/>
                </a:lnTo>
                <a:cubicBezTo>
                  <a:pt x="1574" y="27417"/>
                  <a:pt x="1902" y="27439"/>
                  <a:pt x="2207" y="27482"/>
                </a:cubicBezTo>
                <a:cubicBezTo>
                  <a:pt x="2317" y="27504"/>
                  <a:pt x="2448" y="27526"/>
                  <a:pt x="2557" y="27548"/>
                </a:cubicBezTo>
                <a:cubicBezTo>
                  <a:pt x="2929" y="28007"/>
                  <a:pt x="3322" y="28444"/>
                  <a:pt x="3693" y="28881"/>
                </a:cubicBezTo>
                <a:cubicBezTo>
                  <a:pt x="3999" y="29252"/>
                  <a:pt x="4305" y="29624"/>
                  <a:pt x="4611" y="29973"/>
                </a:cubicBezTo>
                <a:cubicBezTo>
                  <a:pt x="4261" y="29842"/>
                  <a:pt x="3934" y="29624"/>
                  <a:pt x="3584" y="29362"/>
                </a:cubicBezTo>
                <a:cubicBezTo>
                  <a:pt x="2732" y="28728"/>
                  <a:pt x="1967" y="28072"/>
                  <a:pt x="1268" y="27329"/>
                </a:cubicBezTo>
                <a:close/>
                <a:moveTo>
                  <a:pt x="4720" y="27745"/>
                </a:moveTo>
                <a:lnTo>
                  <a:pt x="4720" y="27745"/>
                </a:lnTo>
                <a:cubicBezTo>
                  <a:pt x="5135" y="27766"/>
                  <a:pt x="5551" y="27788"/>
                  <a:pt x="5966" y="27788"/>
                </a:cubicBezTo>
                <a:cubicBezTo>
                  <a:pt x="6075" y="27919"/>
                  <a:pt x="6206" y="28072"/>
                  <a:pt x="6315" y="28225"/>
                </a:cubicBezTo>
                <a:cubicBezTo>
                  <a:pt x="6534" y="28466"/>
                  <a:pt x="6709" y="28772"/>
                  <a:pt x="6949" y="28990"/>
                </a:cubicBezTo>
                <a:cubicBezTo>
                  <a:pt x="6971" y="29001"/>
                  <a:pt x="6987" y="29007"/>
                  <a:pt x="7004" y="29007"/>
                </a:cubicBezTo>
                <a:cubicBezTo>
                  <a:pt x="7020" y="29007"/>
                  <a:pt x="7037" y="29001"/>
                  <a:pt x="7058" y="28990"/>
                </a:cubicBezTo>
                <a:cubicBezTo>
                  <a:pt x="7058" y="29318"/>
                  <a:pt x="7058" y="29646"/>
                  <a:pt x="7058" y="29973"/>
                </a:cubicBezTo>
                <a:cubicBezTo>
                  <a:pt x="6930" y="29948"/>
                  <a:pt x="6802" y="29937"/>
                  <a:pt x="6679" y="29937"/>
                </a:cubicBezTo>
                <a:cubicBezTo>
                  <a:pt x="6591" y="29937"/>
                  <a:pt x="6506" y="29943"/>
                  <a:pt x="6425" y="29952"/>
                </a:cubicBezTo>
                <a:cubicBezTo>
                  <a:pt x="5878" y="29187"/>
                  <a:pt x="5310" y="28466"/>
                  <a:pt x="4720" y="27745"/>
                </a:cubicBezTo>
                <a:close/>
                <a:moveTo>
                  <a:pt x="2797" y="27570"/>
                </a:moveTo>
                <a:cubicBezTo>
                  <a:pt x="3366" y="27635"/>
                  <a:pt x="3934" y="27701"/>
                  <a:pt x="4502" y="27745"/>
                </a:cubicBezTo>
                <a:cubicBezTo>
                  <a:pt x="5048" y="28488"/>
                  <a:pt x="5616" y="29252"/>
                  <a:pt x="6206" y="29995"/>
                </a:cubicBezTo>
                <a:cubicBezTo>
                  <a:pt x="6119" y="29995"/>
                  <a:pt x="6053" y="30017"/>
                  <a:pt x="5966" y="30039"/>
                </a:cubicBezTo>
                <a:cubicBezTo>
                  <a:pt x="5750" y="30077"/>
                  <a:pt x="5549" y="30100"/>
                  <a:pt x="5358" y="30100"/>
                </a:cubicBezTo>
                <a:cubicBezTo>
                  <a:pt x="5221" y="30100"/>
                  <a:pt x="5089" y="30088"/>
                  <a:pt x="4961" y="30061"/>
                </a:cubicBezTo>
                <a:cubicBezTo>
                  <a:pt x="4655" y="29646"/>
                  <a:pt x="4261" y="29252"/>
                  <a:pt x="3912" y="28837"/>
                </a:cubicBezTo>
                <a:cubicBezTo>
                  <a:pt x="3540" y="28422"/>
                  <a:pt x="3169" y="27985"/>
                  <a:pt x="2797" y="27570"/>
                </a:cubicBezTo>
                <a:close/>
                <a:moveTo>
                  <a:pt x="41539" y="27417"/>
                </a:moveTo>
                <a:cubicBezTo>
                  <a:pt x="42173" y="28029"/>
                  <a:pt x="43025" y="28881"/>
                  <a:pt x="43178" y="29646"/>
                </a:cubicBezTo>
                <a:cubicBezTo>
                  <a:pt x="43221" y="29842"/>
                  <a:pt x="43221" y="30017"/>
                  <a:pt x="43178" y="30148"/>
                </a:cubicBezTo>
                <a:cubicBezTo>
                  <a:pt x="42457" y="29318"/>
                  <a:pt x="41626" y="28531"/>
                  <a:pt x="40774" y="27810"/>
                </a:cubicBezTo>
                <a:cubicBezTo>
                  <a:pt x="41102" y="27766"/>
                  <a:pt x="41386" y="27635"/>
                  <a:pt x="41539" y="27417"/>
                </a:cubicBezTo>
                <a:close/>
                <a:moveTo>
                  <a:pt x="40599" y="27832"/>
                </a:moveTo>
                <a:cubicBezTo>
                  <a:pt x="41452" y="28662"/>
                  <a:pt x="42260" y="29493"/>
                  <a:pt x="43069" y="30345"/>
                </a:cubicBezTo>
                <a:cubicBezTo>
                  <a:pt x="42828" y="30673"/>
                  <a:pt x="42369" y="30869"/>
                  <a:pt x="41823" y="30979"/>
                </a:cubicBezTo>
                <a:cubicBezTo>
                  <a:pt x="40796" y="29908"/>
                  <a:pt x="39660" y="28946"/>
                  <a:pt x="38655" y="27854"/>
                </a:cubicBezTo>
                <a:lnTo>
                  <a:pt x="38655" y="27854"/>
                </a:lnTo>
                <a:cubicBezTo>
                  <a:pt x="38982" y="27876"/>
                  <a:pt x="39310" y="27892"/>
                  <a:pt x="39635" y="27892"/>
                </a:cubicBezTo>
                <a:cubicBezTo>
                  <a:pt x="39960" y="27892"/>
                  <a:pt x="40283" y="27876"/>
                  <a:pt x="40599" y="27832"/>
                </a:cubicBezTo>
                <a:close/>
                <a:moveTo>
                  <a:pt x="36535" y="27701"/>
                </a:moveTo>
                <a:cubicBezTo>
                  <a:pt x="37147" y="27723"/>
                  <a:pt x="37824" y="27788"/>
                  <a:pt x="38480" y="27854"/>
                </a:cubicBezTo>
                <a:cubicBezTo>
                  <a:pt x="39419" y="28968"/>
                  <a:pt x="40446" y="30170"/>
                  <a:pt x="41626" y="31022"/>
                </a:cubicBezTo>
                <a:cubicBezTo>
                  <a:pt x="40883" y="31132"/>
                  <a:pt x="40053" y="31132"/>
                  <a:pt x="39572" y="31153"/>
                </a:cubicBezTo>
                <a:cubicBezTo>
                  <a:pt x="38524" y="30279"/>
                  <a:pt x="37497" y="29405"/>
                  <a:pt x="36513" y="28466"/>
                </a:cubicBezTo>
                <a:cubicBezTo>
                  <a:pt x="36513" y="28203"/>
                  <a:pt x="36513" y="27963"/>
                  <a:pt x="36535" y="27701"/>
                </a:cubicBezTo>
                <a:close/>
                <a:moveTo>
                  <a:pt x="36513" y="28641"/>
                </a:moveTo>
                <a:cubicBezTo>
                  <a:pt x="37387" y="29536"/>
                  <a:pt x="38305" y="30410"/>
                  <a:pt x="39310" y="31175"/>
                </a:cubicBezTo>
                <a:cubicBezTo>
                  <a:pt x="39157" y="31197"/>
                  <a:pt x="39048" y="31306"/>
                  <a:pt x="39048" y="31481"/>
                </a:cubicBezTo>
                <a:cubicBezTo>
                  <a:pt x="39070" y="32115"/>
                  <a:pt x="39070" y="32770"/>
                  <a:pt x="39092" y="33404"/>
                </a:cubicBezTo>
                <a:cubicBezTo>
                  <a:pt x="38239" y="32705"/>
                  <a:pt x="37344" y="32071"/>
                  <a:pt x="36513" y="31372"/>
                </a:cubicBezTo>
                <a:cubicBezTo>
                  <a:pt x="36513" y="30454"/>
                  <a:pt x="36513" y="29558"/>
                  <a:pt x="36513" y="28641"/>
                </a:cubicBezTo>
                <a:close/>
                <a:moveTo>
                  <a:pt x="36513" y="31525"/>
                </a:moveTo>
                <a:cubicBezTo>
                  <a:pt x="37300" y="32268"/>
                  <a:pt x="38152" y="33011"/>
                  <a:pt x="39092" y="33579"/>
                </a:cubicBezTo>
                <a:cubicBezTo>
                  <a:pt x="39092" y="34322"/>
                  <a:pt x="39114" y="35043"/>
                  <a:pt x="39114" y="35786"/>
                </a:cubicBezTo>
                <a:cubicBezTo>
                  <a:pt x="38196" y="35087"/>
                  <a:pt x="37322" y="34409"/>
                  <a:pt x="36491" y="33601"/>
                </a:cubicBezTo>
                <a:cubicBezTo>
                  <a:pt x="36491" y="32901"/>
                  <a:pt x="36491" y="32202"/>
                  <a:pt x="36513" y="31525"/>
                </a:cubicBezTo>
                <a:close/>
                <a:moveTo>
                  <a:pt x="36491" y="33775"/>
                </a:moveTo>
                <a:cubicBezTo>
                  <a:pt x="37278" y="34606"/>
                  <a:pt x="38152" y="35414"/>
                  <a:pt x="39114" y="35982"/>
                </a:cubicBezTo>
                <a:cubicBezTo>
                  <a:pt x="39135" y="36813"/>
                  <a:pt x="39157" y="37643"/>
                  <a:pt x="39157" y="38473"/>
                </a:cubicBezTo>
                <a:cubicBezTo>
                  <a:pt x="38305" y="37621"/>
                  <a:pt x="37387" y="36856"/>
                  <a:pt x="36491" y="36070"/>
                </a:cubicBezTo>
                <a:cubicBezTo>
                  <a:pt x="36491" y="35305"/>
                  <a:pt x="36491" y="34540"/>
                  <a:pt x="36491" y="33775"/>
                </a:cubicBezTo>
                <a:close/>
                <a:moveTo>
                  <a:pt x="36491" y="36245"/>
                </a:moveTo>
                <a:cubicBezTo>
                  <a:pt x="37344" y="37075"/>
                  <a:pt x="38218" y="37905"/>
                  <a:pt x="39114" y="38670"/>
                </a:cubicBezTo>
                <a:lnTo>
                  <a:pt x="39114" y="38648"/>
                </a:lnTo>
                <a:cubicBezTo>
                  <a:pt x="39114" y="38648"/>
                  <a:pt x="39157" y="38670"/>
                  <a:pt x="39157" y="38670"/>
                </a:cubicBezTo>
                <a:cubicBezTo>
                  <a:pt x="39179" y="39500"/>
                  <a:pt x="39179" y="40353"/>
                  <a:pt x="39201" y="41183"/>
                </a:cubicBezTo>
                <a:cubicBezTo>
                  <a:pt x="38305" y="40331"/>
                  <a:pt x="37365" y="39566"/>
                  <a:pt x="36491" y="38692"/>
                </a:cubicBezTo>
                <a:lnTo>
                  <a:pt x="36491" y="36245"/>
                </a:lnTo>
                <a:close/>
                <a:moveTo>
                  <a:pt x="36491" y="38889"/>
                </a:moveTo>
                <a:cubicBezTo>
                  <a:pt x="37278" y="39763"/>
                  <a:pt x="38174" y="40659"/>
                  <a:pt x="39135" y="41314"/>
                </a:cubicBezTo>
                <a:cubicBezTo>
                  <a:pt x="39143" y="41321"/>
                  <a:pt x="39150" y="41324"/>
                  <a:pt x="39157" y="41324"/>
                </a:cubicBezTo>
                <a:cubicBezTo>
                  <a:pt x="39172" y="41324"/>
                  <a:pt x="39186" y="41314"/>
                  <a:pt x="39201" y="41314"/>
                </a:cubicBezTo>
                <a:cubicBezTo>
                  <a:pt x="39201" y="41926"/>
                  <a:pt x="39223" y="42538"/>
                  <a:pt x="39223" y="43150"/>
                </a:cubicBezTo>
                <a:cubicBezTo>
                  <a:pt x="38371" y="42297"/>
                  <a:pt x="37409" y="41554"/>
                  <a:pt x="36491" y="40768"/>
                </a:cubicBezTo>
                <a:cubicBezTo>
                  <a:pt x="36491" y="40134"/>
                  <a:pt x="36491" y="39522"/>
                  <a:pt x="36491" y="38889"/>
                </a:cubicBezTo>
                <a:close/>
                <a:moveTo>
                  <a:pt x="36513" y="40921"/>
                </a:moveTo>
                <a:cubicBezTo>
                  <a:pt x="37387" y="41751"/>
                  <a:pt x="38283" y="42669"/>
                  <a:pt x="39245" y="43412"/>
                </a:cubicBezTo>
                <a:cubicBezTo>
                  <a:pt x="39266" y="45007"/>
                  <a:pt x="39288" y="46602"/>
                  <a:pt x="39310" y="48197"/>
                </a:cubicBezTo>
                <a:cubicBezTo>
                  <a:pt x="38392" y="47454"/>
                  <a:pt x="37453" y="46733"/>
                  <a:pt x="36535" y="45990"/>
                </a:cubicBezTo>
                <a:cubicBezTo>
                  <a:pt x="36535" y="45313"/>
                  <a:pt x="36535" y="44614"/>
                  <a:pt x="36513" y="43936"/>
                </a:cubicBezTo>
                <a:lnTo>
                  <a:pt x="36513" y="43936"/>
                </a:lnTo>
                <a:cubicBezTo>
                  <a:pt x="37344" y="44723"/>
                  <a:pt x="38196" y="45488"/>
                  <a:pt x="39114" y="46143"/>
                </a:cubicBezTo>
                <a:cubicBezTo>
                  <a:pt x="39130" y="46156"/>
                  <a:pt x="39147" y="46161"/>
                  <a:pt x="39163" y="46161"/>
                </a:cubicBezTo>
                <a:cubicBezTo>
                  <a:pt x="39229" y="46161"/>
                  <a:pt x="39276" y="46069"/>
                  <a:pt x="39223" y="46034"/>
                </a:cubicBezTo>
                <a:lnTo>
                  <a:pt x="39223" y="46012"/>
                </a:lnTo>
                <a:cubicBezTo>
                  <a:pt x="38305" y="45291"/>
                  <a:pt x="37387" y="44570"/>
                  <a:pt x="36513" y="43805"/>
                </a:cubicBezTo>
                <a:cubicBezTo>
                  <a:pt x="36513" y="42844"/>
                  <a:pt x="36513" y="41882"/>
                  <a:pt x="36513" y="40921"/>
                </a:cubicBezTo>
                <a:close/>
                <a:moveTo>
                  <a:pt x="36535" y="46121"/>
                </a:moveTo>
                <a:lnTo>
                  <a:pt x="36535" y="46121"/>
                </a:lnTo>
                <a:cubicBezTo>
                  <a:pt x="37387" y="46930"/>
                  <a:pt x="38327" y="47738"/>
                  <a:pt x="39310" y="48416"/>
                </a:cubicBezTo>
                <a:cubicBezTo>
                  <a:pt x="39332" y="49311"/>
                  <a:pt x="39332" y="50207"/>
                  <a:pt x="39354" y="51103"/>
                </a:cubicBezTo>
                <a:cubicBezTo>
                  <a:pt x="38392" y="50295"/>
                  <a:pt x="37453" y="49552"/>
                  <a:pt x="36557" y="48700"/>
                </a:cubicBezTo>
                <a:cubicBezTo>
                  <a:pt x="36557" y="47826"/>
                  <a:pt x="36557" y="46973"/>
                  <a:pt x="36535" y="46121"/>
                </a:cubicBezTo>
                <a:close/>
                <a:moveTo>
                  <a:pt x="36557" y="48853"/>
                </a:moveTo>
                <a:cubicBezTo>
                  <a:pt x="37409" y="49748"/>
                  <a:pt x="38349" y="50601"/>
                  <a:pt x="39354" y="51300"/>
                </a:cubicBezTo>
                <a:cubicBezTo>
                  <a:pt x="39376" y="52108"/>
                  <a:pt x="39376" y="52939"/>
                  <a:pt x="39398" y="53769"/>
                </a:cubicBezTo>
                <a:cubicBezTo>
                  <a:pt x="38458" y="53048"/>
                  <a:pt x="37497" y="52371"/>
                  <a:pt x="36601" y="51584"/>
                </a:cubicBezTo>
                <a:cubicBezTo>
                  <a:pt x="36579" y="50688"/>
                  <a:pt x="36579" y="49770"/>
                  <a:pt x="36557" y="48853"/>
                </a:cubicBezTo>
                <a:close/>
                <a:moveTo>
                  <a:pt x="36601" y="51737"/>
                </a:moveTo>
                <a:lnTo>
                  <a:pt x="36601" y="51737"/>
                </a:lnTo>
                <a:cubicBezTo>
                  <a:pt x="37453" y="52567"/>
                  <a:pt x="38371" y="53398"/>
                  <a:pt x="39398" y="53966"/>
                </a:cubicBezTo>
                <a:cubicBezTo>
                  <a:pt x="39398" y="54796"/>
                  <a:pt x="39419" y="55626"/>
                  <a:pt x="39441" y="56457"/>
                </a:cubicBezTo>
                <a:cubicBezTo>
                  <a:pt x="38458" y="55670"/>
                  <a:pt x="37518" y="54883"/>
                  <a:pt x="36623" y="54009"/>
                </a:cubicBezTo>
                <a:cubicBezTo>
                  <a:pt x="36623" y="53245"/>
                  <a:pt x="36601" y="52502"/>
                  <a:pt x="36601" y="51737"/>
                </a:cubicBezTo>
                <a:close/>
                <a:moveTo>
                  <a:pt x="36623" y="54162"/>
                </a:moveTo>
                <a:lnTo>
                  <a:pt x="36623" y="54162"/>
                </a:lnTo>
                <a:cubicBezTo>
                  <a:pt x="37475" y="55080"/>
                  <a:pt x="38414" y="55976"/>
                  <a:pt x="39441" y="56697"/>
                </a:cubicBezTo>
                <a:lnTo>
                  <a:pt x="39485" y="59297"/>
                </a:lnTo>
                <a:cubicBezTo>
                  <a:pt x="38545" y="58511"/>
                  <a:pt x="37606" y="57724"/>
                  <a:pt x="36688" y="56937"/>
                </a:cubicBezTo>
                <a:cubicBezTo>
                  <a:pt x="36666" y="56020"/>
                  <a:pt x="36644" y="55102"/>
                  <a:pt x="36623" y="54162"/>
                </a:cubicBezTo>
                <a:close/>
                <a:moveTo>
                  <a:pt x="36688" y="57156"/>
                </a:moveTo>
                <a:lnTo>
                  <a:pt x="36688" y="57156"/>
                </a:lnTo>
                <a:cubicBezTo>
                  <a:pt x="37584" y="57986"/>
                  <a:pt x="38502" y="58795"/>
                  <a:pt x="39485" y="59538"/>
                </a:cubicBezTo>
                <a:lnTo>
                  <a:pt x="39529" y="62225"/>
                </a:lnTo>
                <a:cubicBezTo>
                  <a:pt x="38567" y="61395"/>
                  <a:pt x="37650" y="60565"/>
                  <a:pt x="36732" y="59669"/>
                </a:cubicBezTo>
                <a:lnTo>
                  <a:pt x="36754" y="59669"/>
                </a:lnTo>
                <a:cubicBezTo>
                  <a:pt x="36732" y="58838"/>
                  <a:pt x="36710" y="57986"/>
                  <a:pt x="36688" y="57156"/>
                </a:cubicBezTo>
                <a:close/>
                <a:moveTo>
                  <a:pt x="36754" y="59887"/>
                </a:moveTo>
                <a:lnTo>
                  <a:pt x="36754" y="59887"/>
                </a:lnTo>
                <a:cubicBezTo>
                  <a:pt x="37628" y="60805"/>
                  <a:pt x="38545" y="61701"/>
                  <a:pt x="39529" y="62509"/>
                </a:cubicBezTo>
                <a:cubicBezTo>
                  <a:pt x="39529" y="63187"/>
                  <a:pt x="39551" y="63864"/>
                  <a:pt x="39551" y="64542"/>
                </a:cubicBezTo>
                <a:cubicBezTo>
                  <a:pt x="38655" y="63755"/>
                  <a:pt x="37693" y="62990"/>
                  <a:pt x="36797" y="62182"/>
                </a:cubicBezTo>
                <a:cubicBezTo>
                  <a:pt x="36775" y="61417"/>
                  <a:pt x="36775" y="60652"/>
                  <a:pt x="36754" y="59887"/>
                </a:cubicBezTo>
                <a:close/>
                <a:moveTo>
                  <a:pt x="36797" y="62356"/>
                </a:moveTo>
                <a:cubicBezTo>
                  <a:pt x="37650" y="63230"/>
                  <a:pt x="38567" y="64126"/>
                  <a:pt x="39572" y="64826"/>
                </a:cubicBezTo>
                <a:cubicBezTo>
                  <a:pt x="39572" y="65525"/>
                  <a:pt x="39594" y="66246"/>
                  <a:pt x="39594" y="66967"/>
                </a:cubicBezTo>
                <a:cubicBezTo>
                  <a:pt x="38720" y="66158"/>
                  <a:pt x="37781" y="65372"/>
                  <a:pt x="36863" y="64585"/>
                </a:cubicBezTo>
                <a:cubicBezTo>
                  <a:pt x="36841" y="63842"/>
                  <a:pt x="36819" y="63099"/>
                  <a:pt x="36797" y="62356"/>
                </a:cubicBezTo>
                <a:close/>
                <a:moveTo>
                  <a:pt x="36863" y="64738"/>
                </a:moveTo>
                <a:cubicBezTo>
                  <a:pt x="37759" y="65590"/>
                  <a:pt x="38655" y="66464"/>
                  <a:pt x="39616" y="67207"/>
                </a:cubicBezTo>
                <a:lnTo>
                  <a:pt x="39594" y="67207"/>
                </a:lnTo>
                <a:cubicBezTo>
                  <a:pt x="39616" y="68125"/>
                  <a:pt x="39638" y="69021"/>
                  <a:pt x="39638" y="69939"/>
                </a:cubicBezTo>
                <a:cubicBezTo>
                  <a:pt x="38720" y="69130"/>
                  <a:pt x="37802" y="68387"/>
                  <a:pt x="36950" y="67513"/>
                </a:cubicBezTo>
                <a:cubicBezTo>
                  <a:pt x="36928" y="66596"/>
                  <a:pt x="36907" y="65656"/>
                  <a:pt x="36863" y="64738"/>
                </a:cubicBezTo>
                <a:close/>
                <a:moveTo>
                  <a:pt x="36950" y="67688"/>
                </a:moveTo>
                <a:cubicBezTo>
                  <a:pt x="37759" y="68584"/>
                  <a:pt x="38633" y="69458"/>
                  <a:pt x="39638" y="70113"/>
                </a:cubicBezTo>
                <a:cubicBezTo>
                  <a:pt x="39660" y="70944"/>
                  <a:pt x="39682" y="71774"/>
                  <a:pt x="39682" y="72604"/>
                </a:cubicBezTo>
                <a:cubicBezTo>
                  <a:pt x="38786" y="71862"/>
                  <a:pt x="37890" y="71140"/>
                  <a:pt x="37038" y="70354"/>
                </a:cubicBezTo>
                <a:cubicBezTo>
                  <a:pt x="37038" y="70288"/>
                  <a:pt x="37038" y="70201"/>
                  <a:pt x="37038" y="70113"/>
                </a:cubicBezTo>
                <a:cubicBezTo>
                  <a:pt x="36994" y="69305"/>
                  <a:pt x="36972" y="68497"/>
                  <a:pt x="36950" y="67688"/>
                </a:cubicBezTo>
                <a:close/>
                <a:moveTo>
                  <a:pt x="37060" y="70594"/>
                </a:moveTo>
                <a:cubicBezTo>
                  <a:pt x="37868" y="71403"/>
                  <a:pt x="38742" y="72189"/>
                  <a:pt x="39682" y="72823"/>
                </a:cubicBezTo>
                <a:cubicBezTo>
                  <a:pt x="39703" y="73566"/>
                  <a:pt x="39703" y="74287"/>
                  <a:pt x="39725" y="75030"/>
                </a:cubicBezTo>
                <a:cubicBezTo>
                  <a:pt x="39310" y="74658"/>
                  <a:pt x="38873" y="74353"/>
                  <a:pt x="38458" y="74003"/>
                </a:cubicBezTo>
                <a:cubicBezTo>
                  <a:pt x="37999" y="73631"/>
                  <a:pt x="37562" y="73216"/>
                  <a:pt x="37125" y="72801"/>
                </a:cubicBezTo>
                <a:cubicBezTo>
                  <a:pt x="37103" y="72058"/>
                  <a:pt x="37081" y="71337"/>
                  <a:pt x="37060" y="70594"/>
                </a:cubicBezTo>
                <a:close/>
                <a:moveTo>
                  <a:pt x="37147" y="72998"/>
                </a:moveTo>
                <a:lnTo>
                  <a:pt x="37147" y="72998"/>
                </a:lnTo>
                <a:cubicBezTo>
                  <a:pt x="37912" y="73784"/>
                  <a:pt x="38786" y="74658"/>
                  <a:pt x="39725" y="75248"/>
                </a:cubicBezTo>
                <a:cubicBezTo>
                  <a:pt x="39747" y="76057"/>
                  <a:pt x="39747" y="76865"/>
                  <a:pt x="39769" y="77674"/>
                </a:cubicBezTo>
                <a:cubicBezTo>
                  <a:pt x="38961" y="76997"/>
                  <a:pt x="38087" y="76363"/>
                  <a:pt x="37256" y="75729"/>
                </a:cubicBezTo>
                <a:cubicBezTo>
                  <a:pt x="37213" y="74811"/>
                  <a:pt x="37169" y="73894"/>
                  <a:pt x="37147" y="72998"/>
                </a:cubicBezTo>
                <a:close/>
                <a:moveTo>
                  <a:pt x="37256" y="75882"/>
                </a:moveTo>
                <a:lnTo>
                  <a:pt x="37256" y="75882"/>
                </a:lnTo>
                <a:cubicBezTo>
                  <a:pt x="38065" y="76581"/>
                  <a:pt x="38895" y="77324"/>
                  <a:pt x="39769" y="77958"/>
                </a:cubicBezTo>
                <a:lnTo>
                  <a:pt x="39813" y="79990"/>
                </a:lnTo>
                <a:cubicBezTo>
                  <a:pt x="39398" y="79640"/>
                  <a:pt x="38939" y="79335"/>
                  <a:pt x="38524" y="78985"/>
                </a:cubicBezTo>
                <a:cubicBezTo>
                  <a:pt x="38108" y="78657"/>
                  <a:pt x="37737" y="78329"/>
                  <a:pt x="37344" y="77980"/>
                </a:cubicBezTo>
                <a:cubicBezTo>
                  <a:pt x="37322" y="77281"/>
                  <a:pt x="37278" y="76581"/>
                  <a:pt x="37256" y="75882"/>
                </a:cubicBezTo>
                <a:close/>
                <a:moveTo>
                  <a:pt x="37344" y="78133"/>
                </a:moveTo>
                <a:lnTo>
                  <a:pt x="37344" y="78133"/>
                </a:lnTo>
                <a:cubicBezTo>
                  <a:pt x="38087" y="78876"/>
                  <a:pt x="38917" y="79684"/>
                  <a:pt x="39813" y="80187"/>
                </a:cubicBezTo>
                <a:cubicBezTo>
                  <a:pt x="39813" y="80799"/>
                  <a:pt x="39835" y="81389"/>
                  <a:pt x="39835" y="81979"/>
                </a:cubicBezTo>
                <a:cubicBezTo>
                  <a:pt x="39026" y="81389"/>
                  <a:pt x="38261" y="80733"/>
                  <a:pt x="37453" y="80121"/>
                </a:cubicBezTo>
                <a:lnTo>
                  <a:pt x="37431" y="80121"/>
                </a:lnTo>
                <a:cubicBezTo>
                  <a:pt x="37409" y="79466"/>
                  <a:pt x="37387" y="78810"/>
                  <a:pt x="37344" y="78133"/>
                </a:cubicBezTo>
                <a:close/>
                <a:moveTo>
                  <a:pt x="37453" y="80252"/>
                </a:moveTo>
                <a:lnTo>
                  <a:pt x="37453" y="80252"/>
                </a:lnTo>
                <a:cubicBezTo>
                  <a:pt x="38108" y="80995"/>
                  <a:pt x="39004" y="81673"/>
                  <a:pt x="39835" y="82197"/>
                </a:cubicBezTo>
                <a:cubicBezTo>
                  <a:pt x="39856" y="82962"/>
                  <a:pt x="39878" y="83705"/>
                  <a:pt x="39922" y="84470"/>
                </a:cubicBezTo>
                <a:cubicBezTo>
                  <a:pt x="39135" y="83792"/>
                  <a:pt x="38327" y="83158"/>
                  <a:pt x="37540" y="82481"/>
                </a:cubicBezTo>
                <a:cubicBezTo>
                  <a:pt x="37518" y="81738"/>
                  <a:pt x="37475" y="80995"/>
                  <a:pt x="37453" y="80252"/>
                </a:cubicBezTo>
                <a:close/>
                <a:moveTo>
                  <a:pt x="37562" y="82678"/>
                </a:moveTo>
                <a:lnTo>
                  <a:pt x="37562" y="82678"/>
                </a:lnTo>
                <a:cubicBezTo>
                  <a:pt x="38283" y="83399"/>
                  <a:pt x="39092" y="84098"/>
                  <a:pt x="39922" y="84710"/>
                </a:cubicBezTo>
                <a:cubicBezTo>
                  <a:pt x="39944" y="85212"/>
                  <a:pt x="39966" y="85715"/>
                  <a:pt x="39988" y="86218"/>
                </a:cubicBezTo>
                <a:cubicBezTo>
                  <a:pt x="39988" y="86414"/>
                  <a:pt x="40009" y="86589"/>
                  <a:pt x="40009" y="86764"/>
                </a:cubicBezTo>
                <a:cubicBezTo>
                  <a:pt x="39551" y="86392"/>
                  <a:pt x="39070" y="86043"/>
                  <a:pt x="38589" y="85693"/>
                </a:cubicBezTo>
                <a:cubicBezTo>
                  <a:pt x="38327" y="85497"/>
                  <a:pt x="38043" y="85300"/>
                  <a:pt x="37781" y="85103"/>
                </a:cubicBezTo>
                <a:cubicBezTo>
                  <a:pt x="37737" y="85081"/>
                  <a:pt x="37693" y="85060"/>
                  <a:pt x="37671" y="85038"/>
                </a:cubicBezTo>
                <a:cubicBezTo>
                  <a:pt x="37628" y="84251"/>
                  <a:pt x="37584" y="83464"/>
                  <a:pt x="37562" y="82678"/>
                </a:cubicBezTo>
                <a:close/>
                <a:moveTo>
                  <a:pt x="37671" y="85169"/>
                </a:moveTo>
                <a:lnTo>
                  <a:pt x="37671" y="85169"/>
                </a:lnTo>
                <a:cubicBezTo>
                  <a:pt x="37737" y="85234"/>
                  <a:pt x="37802" y="85300"/>
                  <a:pt x="37846" y="85344"/>
                </a:cubicBezTo>
                <a:cubicBezTo>
                  <a:pt x="37955" y="85431"/>
                  <a:pt x="38065" y="85497"/>
                  <a:pt x="38174" y="85584"/>
                </a:cubicBezTo>
                <a:cubicBezTo>
                  <a:pt x="38349" y="85737"/>
                  <a:pt x="38545" y="85890"/>
                  <a:pt x="38742" y="86043"/>
                </a:cubicBezTo>
                <a:cubicBezTo>
                  <a:pt x="39179" y="86371"/>
                  <a:pt x="39594" y="86720"/>
                  <a:pt x="40031" y="87026"/>
                </a:cubicBezTo>
                <a:cubicBezTo>
                  <a:pt x="40075" y="87835"/>
                  <a:pt x="40141" y="88665"/>
                  <a:pt x="40206" y="89473"/>
                </a:cubicBezTo>
                <a:cubicBezTo>
                  <a:pt x="39813" y="89167"/>
                  <a:pt x="39398" y="88883"/>
                  <a:pt x="39004" y="88577"/>
                </a:cubicBezTo>
                <a:cubicBezTo>
                  <a:pt x="38589" y="88250"/>
                  <a:pt x="38196" y="87922"/>
                  <a:pt x="37802" y="87572"/>
                </a:cubicBezTo>
                <a:cubicBezTo>
                  <a:pt x="37759" y="86764"/>
                  <a:pt x="37715" y="85955"/>
                  <a:pt x="37671" y="85169"/>
                </a:cubicBezTo>
                <a:close/>
                <a:moveTo>
                  <a:pt x="37802" y="87747"/>
                </a:moveTo>
                <a:cubicBezTo>
                  <a:pt x="38545" y="88446"/>
                  <a:pt x="39354" y="89211"/>
                  <a:pt x="40228" y="89692"/>
                </a:cubicBezTo>
                <a:cubicBezTo>
                  <a:pt x="40293" y="90522"/>
                  <a:pt x="40381" y="91331"/>
                  <a:pt x="40468" y="92139"/>
                </a:cubicBezTo>
                <a:lnTo>
                  <a:pt x="40446" y="92139"/>
                </a:lnTo>
                <a:cubicBezTo>
                  <a:pt x="39638" y="91396"/>
                  <a:pt x="38786" y="90697"/>
                  <a:pt x="37934" y="89976"/>
                </a:cubicBezTo>
                <a:cubicBezTo>
                  <a:pt x="37912" y="89670"/>
                  <a:pt x="37890" y="89342"/>
                  <a:pt x="37868" y="89036"/>
                </a:cubicBezTo>
                <a:cubicBezTo>
                  <a:pt x="37846" y="88599"/>
                  <a:pt x="37824" y="88162"/>
                  <a:pt x="37802" y="87747"/>
                </a:cubicBezTo>
                <a:close/>
                <a:moveTo>
                  <a:pt x="37934" y="90129"/>
                </a:moveTo>
                <a:lnTo>
                  <a:pt x="37934" y="90129"/>
                </a:lnTo>
                <a:cubicBezTo>
                  <a:pt x="38764" y="90894"/>
                  <a:pt x="39616" y="91658"/>
                  <a:pt x="40468" y="92380"/>
                </a:cubicBezTo>
                <a:cubicBezTo>
                  <a:pt x="40556" y="93144"/>
                  <a:pt x="40621" y="93909"/>
                  <a:pt x="40709" y="94696"/>
                </a:cubicBezTo>
                <a:cubicBezTo>
                  <a:pt x="39835" y="93975"/>
                  <a:pt x="38939" y="93275"/>
                  <a:pt x="38087" y="92533"/>
                </a:cubicBezTo>
                <a:lnTo>
                  <a:pt x="37934" y="90129"/>
                </a:lnTo>
                <a:close/>
                <a:moveTo>
                  <a:pt x="38087" y="92664"/>
                </a:moveTo>
                <a:cubicBezTo>
                  <a:pt x="38917" y="93450"/>
                  <a:pt x="39791" y="94259"/>
                  <a:pt x="40730" y="94914"/>
                </a:cubicBezTo>
                <a:cubicBezTo>
                  <a:pt x="40796" y="95635"/>
                  <a:pt x="40862" y="96335"/>
                  <a:pt x="40905" y="97034"/>
                </a:cubicBezTo>
                <a:cubicBezTo>
                  <a:pt x="40927" y="97274"/>
                  <a:pt x="40949" y="97493"/>
                  <a:pt x="40949" y="97733"/>
                </a:cubicBezTo>
                <a:cubicBezTo>
                  <a:pt x="40162" y="96815"/>
                  <a:pt x="39179" y="96029"/>
                  <a:pt x="38239" y="95242"/>
                </a:cubicBezTo>
                <a:lnTo>
                  <a:pt x="38087" y="92664"/>
                </a:lnTo>
                <a:close/>
                <a:moveTo>
                  <a:pt x="38261" y="95461"/>
                </a:moveTo>
                <a:cubicBezTo>
                  <a:pt x="39114" y="96291"/>
                  <a:pt x="39966" y="97187"/>
                  <a:pt x="40905" y="97864"/>
                </a:cubicBezTo>
                <a:cubicBezTo>
                  <a:pt x="40927" y="97886"/>
                  <a:pt x="40949" y="97886"/>
                  <a:pt x="40971" y="97886"/>
                </a:cubicBezTo>
                <a:cubicBezTo>
                  <a:pt x="41015" y="98716"/>
                  <a:pt x="41058" y="99547"/>
                  <a:pt x="41080" y="100377"/>
                </a:cubicBezTo>
                <a:cubicBezTo>
                  <a:pt x="40228" y="99568"/>
                  <a:pt x="39310" y="98826"/>
                  <a:pt x="38414" y="98104"/>
                </a:cubicBezTo>
                <a:cubicBezTo>
                  <a:pt x="38371" y="97209"/>
                  <a:pt x="38305" y="96335"/>
                  <a:pt x="38261" y="95461"/>
                </a:cubicBezTo>
                <a:close/>
                <a:moveTo>
                  <a:pt x="38436" y="98257"/>
                </a:moveTo>
                <a:lnTo>
                  <a:pt x="38436" y="98257"/>
                </a:lnTo>
                <a:cubicBezTo>
                  <a:pt x="39310" y="99088"/>
                  <a:pt x="40184" y="99962"/>
                  <a:pt x="41080" y="100727"/>
                </a:cubicBezTo>
                <a:cubicBezTo>
                  <a:pt x="41080" y="101142"/>
                  <a:pt x="41080" y="101557"/>
                  <a:pt x="41080" y="101972"/>
                </a:cubicBezTo>
                <a:cubicBezTo>
                  <a:pt x="41058" y="102453"/>
                  <a:pt x="41058" y="102977"/>
                  <a:pt x="41036" y="103502"/>
                </a:cubicBezTo>
                <a:cubicBezTo>
                  <a:pt x="40665" y="103130"/>
                  <a:pt x="40250" y="102781"/>
                  <a:pt x="39878" y="102431"/>
                </a:cubicBezTo>
                <a:cubicBezTo>
                  <a:pt x="39485" y="102038"/>
                  <a:pt x="39070" y="101666"/>
                  <a:pt x="38655" y="101273"/>
                </a:cubicBezTo>
                <a:cubicBezTo>
                  <a:pt x="38633" y="100311"/>
                  <a:pt x="38502" y="99328"/>
                  <a:pt x="38458" y="98498"/>
                </a:cubicBezTo>
                <a:cubicBezTo>
                  <a:pt x="38436" y="98410"/>
                  <a:pt x="38436" y="98345"/>
                  <a:pt x="38436" y="98257"/>
                </a:cubicBezTo>
                <a:close/>
                <a:moveTo>
                  <a:pt x="38655" y="101426"/>
                </a:moveTo>
                <a:cubicBezTo>
                  <a:pt x="39048" y="101841"/>
                  <a:pt x="39441" y="102234"/>
                  <a:pt x="39856" y="102649"/>
                </a:cubicBezTo>
                <a:cubicBezTo>
                  <a:pt x="40228" y="103021"/>
                  <a:pt x="40599" y="103436"/>
                  <a:pt x="41015" y="103808"/>
                </a:cubicBezTo>
                <a:cubicBezTo>
                  <a:pt x="40949" y="104638"/>
                  <a:pt x="40862" y="105468"/>
                  <a:pt x="40643" y="106255"/>
                </a:cubicBezTo>
                <a:cubicBezTo>
                  <a:pt x="39856" y="105490"/>
                  <a:pt x="39026" y="104747"/>
                  <a:pt x="38196" y="104004"/>
                </a:cubicBezTo>
                <a:cubicBezTo>
                  <a:pt x="38545" y="103218"/>
                  <a:pt x="38655" y="102344"/>
                  <a:pt x="38655" y="101426"/>
                </a:cubicBezTo>
                <a:close/>
                <a:moveTo>
                  <a:pt x="20128" y="583"/>
                </a:moveTo>
                <a:cubicBezTo>
                  <a:pt x="22336" y="583"/>
                  <a:pt x="23892" y="2934"/>
                  <a:pt x="25129" y="4495"/>
                </a:cubicBezTo>
                <a:cubicBezTo>
                  <a:pt x="28166" y="8385"/>
                  <a:pt x="31094" y="12383"/>
                  <a:pt x="33957" y="16404"/>
                </a:cubicBezTo>
                <a:cubicBezTo>
                  <a:pt x="35486" y="18589"/>
                  <a:pt x="37016" y="20774"/>
                  <a:pt x="38545" y="22959"/>
                </a:cubicBezTo>
                <a:cubicBezTo>
                  <a:pt x="38961" y="23571"/>
                  <a:pt x="39376" y="24183"/>
                  <a:pt x="39813" y="24795"/>
                </a:cubicBezTo>
                <a:cubicBezTo>
                  <a:pt x="39966" y="25035"/>
                  <a:pt x="40141" y="25275"/>
                  <a:pt x="40315" y="25538"/>
                </a:cubicBezTo>
                <a:cubicBezTo>
                  <a:pt x="40665" y="26018"/>
                  <a:pt x="40862" y="26128"/>
                  <a:pt x="40621" y="26761"/>
                </a:cubicBezTo>
                <a:cubicBezTo>
                  <a:pt x="40464" y="27190"/>
                  <a:pt x="40419" y="27273"/>
                  <a:pt x="40236" y="27273"/>
                </a:cubicBezTo>
                <a:cubicBezTo>
                  <a:pt x="40139" y="27273"/>
                  <a:pt x="40003" y="27250"/>
                  <a:pt x="39791" y="27242"/>
                </a:cubicBezTo>
                <a:cubicBezTo>
                  <a:pt x="39419" y="27220"/>
                  <a:pt x="39070" y="27220"/>
                  <a:pt x="38698" y="27198"/>
                </a:cubicBezTo>
                <a:cubicBezTo>
                  <a:pt x="37977" y="27198"/>
                  <a:pt x="37256" y="27177"/>
                  <a:pt x="36513" y="27155"/>
                </a:cubicBezTo>
                <a:cubicBezTo>
                  <a:pt x="36470" y="27155"/>
                  <a:pt x="36426" y="27155"/>
                  <a:pt x="36404" y="27177"/>
                </a:cubicBezTo>
                <a:cubicBezTo>
                  <a:pt x="36355" y="27146"/>
                  <a:pt x="36297" y="27131"/>
                  <a:pt x="36239" y="27131"/>
                </a:cubicBezTo>
                <a:cubicBezTo>
                  <a:pt x="36092" y="27131"/>
                  <a:pt x="35945" y="27229"/>
                  <a:pt x="35945" y="27417"/>
                </a:cubicBezTo>
                <a:cubicBezTo>
                  <a:pt x="35792" y="41554"/>
                  <a:pt x="35945" y="55692"/>
                  <a:pt x="36448" y="69829"/>
                </a:cubicBezTo>
                <a:cubicBezTo>
                  <a:pt x="36404" y="69829"/>
                  <a:pt x="36382" y="69873"/>
                  <a:pt x="36404" y="69917"/>
                </a:cubicBezTo>
                <a:cubicBezTo>
                  <a:pt x="36426" y="69917"/>
                  <a:pt x="36426" y="69939"/>
                  <a:pt x="36448" y="69939"/>
                </a:cubicBezTo>
                <a:cubicBezTo>
                  <a:pt x="36775" y="79619"/>
                  <a:pt x="37256" y="89299"/>
                  <a:pt x="37890" y="98957"/>
                </a:cubicBezTo>
                <a:cubicBezTo>
                  <a:pt x="37977" y="100093"/>
                  <a:pt x="38130" y="101273"/>
                  <a:pt x="37999" y="102409"/>
                </a:cubicBezTo>
                <a:cubicBezTo>
                  <a:pt x="37802" y="104288"/>
                  <a:pt x="36644" y="105293"/>
                  <a:pt x="34809" y="105534"/>
                </a:cubicBezTo>
                <a:cubicBezTo>
                  <a:pt x="32034" y="105905"/>
                  <a:pt x="29128" y="105796"/>
                  <a:pt x="26309" y="105905"/>
                </a:cubicBezTo>
                <a:cubicBezTo>
                  <a:pt x="26047" y="105927"/>
                  <a:pt x="25763" y="105927"/>
                  <a:pt x="25479" y="105949"/>
                </a:cubicBezTo>
                <a:cubicBezTo>
                  <a:pt x="25479" y="105927"/>
                  <a:pt x="25479" y="105927"/>
                  <a:pt x="25479" y="105927"/>
                </a:cubicBezTo>
                <a:cubicBezTo>
                  <a:pt x="25462" y="105910"/>
                  <a:pt x="25445" y="105903"/>
                  <a:pt x="25430" y="105903"/>
                </a:cubicBezTo>
                <a:cubicBezTo>
                  <a:pt x="25405" y="105903"/>
                  <a:pt x="25383" y="105922"/>
                  <a:pt x="25369" y="105949"/>
                </a:cubicBezTo>
                <a:cubicBezTo>
                  <a:pt x="22813" y="106036"/>
                  <a:pt x="20256" y="106146"/>
                  <a:pt x="17700" y="106233"/>
                </a:cubicBezTo>
                <a:cubicBezTo>
                  <a:pt x="16345" y="106277"/>
                  <a:pt x="14990" y="106342"/>
                  <a:pt x="13614" y="106386"/>
                </a:cubicBezTo>
                <a:cubicBezTo>
                  <a:pt x="13263" y="106395"/>
                  <a:pt x="12843" y="106443"/>
                  <a:pt x="12424" y="106443"/>
                </a:cubicBezTo>
                <a:cubicBezTo>
                  <a:pt x="11852" y="106443"/>
                  <a:pt x="11283" y="106353"/>
                  <a:pt x="10904" y="105949"/>
                </a:cubicBezTo>
                <a:cubicBezTo>
                  <a:pt x="10380" y="105381"/>
                  <a:pt x="10314" y="104463"/>
                  <a:pt x="10270" y="103764"/>
                </a:cubicBezTo>
                <a:cubicBezTo>
                  <a:pt x="9899" y="97864"/>
                  <a:pt x="9833" y="91943"/>
                  <a:pt x="9593" y="86043"/>
                </a:cubicBezTo>
                <a:cubicBezTo>
                  <a:pt x="9375" y="80012"/>
                  <a:pt x="9156" y="74003"/>
                  <a:pt x="8916" y="67994"/>
                </a:cubicBezTo>
                <a:cubicBezTo>
                  <a:pt x="8675" y="61351"/>
                  <a:pt x="8435" y="54730"/>
                  <a:pt x="8173" y="48110"/>
                </a:cubicBezTo>
                <a:cubicBezTo>
                  <a:pt x="7932" y="41314"/>
                  <a:pt x="7867" y="34497"/>
                  <a:pt x="7321" y="27745"/>
                </a:cubicBezTo>
                <a:cubicBezTo>
                  <a:pt x="7321" y="27745"/>
                  <a:pt x="7321" y="27723"/>
                  <a:pt x="7321" y="27723"/>
                </a:cubicBezTo>
                <a:cubicBezTo>
                  <a:pt x="7539" y="27657"/>
                  <a:pt x="7517" y="27329"/>
                  <a:pt x="7255" y="27308"/>
                </a:cubicBezTo>
                <a:cubicBezTo>
                  <a:pt x="6053" y="27242"/>
                  <a:pt x="4830" y="27198"/>
                  <a:pt x="3628" y="27067"/>
                </a:cubicBezTo>
                <a:cubicBezTo>
                  <a:pt x="3103" y="27024"/>
                  <a:pt x="1923" y="27089"/>
                  <a:pt x="1465" y="26783"/>
                </a:cubicBezTo>
                <a:cubicBezTo>
                  <a:pt x="459" y="26084"/>
                  <a:pt x="1159" y="25297"/>
                  <a:pt x="1639" y="24598"/>
                </a:cubicBezTo>
                <a:cubicBezTo>
                  <a:pt x="3060" y="22566"/>
                  <a:pt x="4480" y="20534"/>
                  <a:pt x="5900" y="18524"/>
                </a:cubicBezTo>
                <a:cubicBezTo>
                  <a:pt x="8806" y="14394"/>
                  <a:pt x="11691" y="10286"/>
                  <a:pt x="14575" y="6156"/>
                </a:cubicBezTo>
                <a:cubicBezTo>
                  <a:pt x="15296" y="5151"/>
                  <a:pt x="16017" y="4124"/>
                  <a:pt x="16716" y="3119"/>
                </a:cubicBezTo>
                <a:cubicBezTo>
                  <a:pt x="17459" y="2070"/>
                  <a:pt x="18224" y="846"/>
                  <a:pt x="19601" y="628"/>
                </a:cubicBezTo>
                <a:cubicBezTo>
                  <a:pt x="19781" y="598"/>
                  <a:pt x="19957" y="583"/>
                  <a:pt x="20128" y="583"/>
                </a:cubicBezTo>
                <a:close/>
                <a:moveTo>
                  <a:pt x="38130" y="104135"/>
                </a:moveTo>
                <a:cubicBezTo>
                  <a:pt x="38939" y="104922"/>
                  <a:pt x="39725" y="105730"/>
                  <a:pt x="40578" y="106473"/>
                </a:cubicBezTo>
                <a:cubicBezTo>
                  <a:pt x="40446" y="106889"/>
                  <a:pt x="40272" y="107282"/>
                  <a:pt x="40053" y="107631"/>
                </a:cubicBezTo>
                <a:cubicBezTo>
                  <a:pt x="39900" y="107872"/>
                  <a:pt x="39747" y="108090"/>
                  <a:pt x="39551" y="108287"/>
                </a:cubicBezTo>
                <a:cubicBezTo>
                  <a:pt x="38720" y="107326"/>
                  <a:pt x="37802" y="106386"/>
                  <a:pt x="36907" y="105490"/>
                </a:cubicBezTo>
                <a:cubicBezTo>
                  <a:pt x="37147" y="105315"/>
                  <a:pt x="37387" y="105140"/>
                  <a:pt x="37606" y="104900"/>
                </a:cubicBezTo>
                <a:cubicBezTo>
                  <a:pt x="37824" y="104660"/>
                  <a:pt x="37999" y="104419"/>
                  <a:pt x="38130" y="104135"/>
                </a:cubicBezTo>
                <a:close/>
                <a:moveTo>
                  <a:pt x="36775" y="105556"/>
                </a:moveTo>
                <a:cubicBezTo>
                  <a:pt x="37628" y="106517"/>
                  <a:pt x="38502" y="107500"/>
                  <a:pt x="39419" y="108418"/>
                </a:cubicBezTo>
                <a:cubicBezTo>
                  <a:pt x="38458" y="109314"/>
                  <a:pt x="37125" y="109729"/>
                  <a:pt x="35858" y="110057"/>
                </a:cubicBezTo>
                <a:cubicBezTo>
                  <a:pt x="35639" y="110122"/>
                  <a:pt x="35399" y="110166"/>
                  <a:pt x="35180" y="110210"/>
                </a:cubicBezTo>
                <a:cubicBezTo>
                  <a:pt x="34394" y="109445"/>
                  <a:pt x="33607" y="108680"/>
                  <a:pt x="32908" y="107850"/>
                </a:cubicBezTo>
                <a:cubicBezTo>
                  <a:pt x="32493" y="107347"/>
                  <a:pt x="32121" y="106801"/>
                  <a:pt x="31706" y="106320"/>
                </a:cubicBezTo>
                <a:cubicBezTo>
                  <a:pt x="31706" y="106320"/>
                  <a:pt x="31684" y="106299"/>
                  <a:pt x="31684" y="106299"/>
                </a:cubicBezTo>
                <a:cubicBezTo>
                  <a:pt x="32471" y="106277"/>
                  <a:pt x="33367" y="106299"/>
                  <a:pt x="34241" y="106233"/>
                </a:cubicBezTo>
                <a:cubicBezTo>
                  <a:pt x="35137" y="107391"/>
                  <a:pt x="36098" y="108549"/>
                  <a:pt x="37191" y="109532"/>
                </a:cubicBezTo>
                <a:cubicBezTo>
                  <a:pt x="37211" y="109553"/>
                  <a:pt x="37234" y="109561"/>
                  <a:pt x="37255" y="109561"/>
                </a:cubicBezTo>
                <a:cubicBezTo>
                  <a:pt x="37327" y="109561"/>
                  <a:pt x="37389" y="109468"/>
                  <a:pt x="37322" y="109401"/>
                </a:cubicBezTo>
                <a:cubicBezTo>
                  <a:pt x="36382" y="108309"/>
                  <a:pt x="35377" y="107282"/>
                  <a:pt x="34416" y="106211"/>
                </a:cubicBezTo>
                <a:cubicBezTo>
                  <a:pt x="35268" y="106124"/>
                  <a:pt x="36076" y="105949"/>
                  <a:pt x="36775" y="105556"/>
                </a:cubicBezTo>
                <a:close/>
                <a:moveTo>
                  <a:pt x="10926" y="106604"/>
                </a:moveTo>
                <a:cubicBezTo>
                  <a:pt x="11363" y="106889"/>
                  <a:pt x="11953" y="107020"/>
                  <a:pt x="12718" y="107020"/>
                </a:cubicBezTo>
                <a:lnTo>
                  <a:pt x="12827" y="107020"/>
                </a:lnTo>
                <a:cubicBezTo>
                  <a:pt x="13854" y="108156"/>
                  <a:pt x="14968" y="109270"/>
                  <a:pt x="16170" y="110275"/>
                </a:cubicBezTo>
                <a:cubicBezTo>
                  <a:pt x="13941" y="109751"/>
                  <a:pt x="11887" y="108658"/>
                  <a:pt x="10926" y="106604"/>
                </a:cubicBezTo>
                <a:close/>
                <a:moveTo>
                  <a:pt x="31575" y="106299"/>
                </a:moveTo>
                <a:cubicBezTo>
                  <a:pt x="31859" y="106604"/>
                  <a:pt x="32099" y="107107"/>
                  <a:pt x="32296" y="107369"/>
                </a:cubicBezTo>
                <a:cubicBezTo>
                  <a:pt x="32536" y="107697"/>
                  <a:pt x="32799" y="108003"/>
                  <a:pt x="33061" y="108331"/>
                </a:cubicBezTo>
                <a:cubicBezTo>
                  <a:pt x="33629" y="109008"/>
                  <a:pt x="34241" y="109664"/>
                  <a:pt x="34918" y="110275"/>
                </a:cubicBezTo>
                <a:cubicBezTo>
                  <a:pt x="34197" y="110407"/>
                  <a:pt x="33476" y="110494"/>
                  <a:pt x="32755" y="110559"/>
                </a:cubicBezTo>
                <a:cubicBezTo>
                  <a:pt x="31509" y="109117"/>
                  <a:pt x="30089" y="107784"/>
                  <a:pt x="28800" y="106408"/>
                </a:cubicBezTo>
                <a:cubicBezTo>
                  <a:pt x="29608" y="106364"/>
                  <a:pt x="30417" y="106342"/>
                  <a:pt x="31225" y="106299"/>
                </a:cubicBezTo>
                <a:close/>
                <a:moveTo>
                  <a:pt x="20322" y="106736"/>
                </a:moveTo>
                <a:cubicBezTo>
                  <a:pt x="21567" y="108025"/>
                  <a:pt x="22857" y="109401"/>
                  <a:pt x="24233" y="110559"/>
                </a:cubicBezTo>
                <a:cubicBezTo>
                  <a:pt x="23556" y="110559"/>
                  <a:pt x="22878" y="110581"/>
                  <a:pt x="22201" y="110603"/>
                </a:cubicBezTo>
                <a:cubicBezTo>
                  <a:pt x="20890" y="109314"/>
                  <a:pt x="19491" y="108068"/>
                  <a:pt x="18137" y="106823"/>
                </a:cubicBezTo>
                <a:cubicBezTo>
                  <a:pt x="18880" y="106779"/>
                  <a:pt x="19601" y="106757"/>
                  <a:pt x="20322" y="106736"/>
                </a:cubicBezTo>
                <a:close/>
                <a:moveTo>
                  <a:pt x="23119" y="106626"/>
                </a:moveTo>
                <a:cubicBezTo>
                  <a:pt x="23752" y="107347"/>
                  <a:pt x="24408" y="108025"/>
                  <a:pt x="25063" y="108724"/>
                </a:cubicBezTo>
                <a:cubicBezTo>
                  <a:pt x="25653" y="109358"/>
                  <a:pt x="26222" y="110057"/>
                  <a:pt x="26877" y="110603"/>
                </a:cubicBezTo>
                <a:cubicBezTo>
                  <a:pt x="26134" y="110603"/>
                  <a:pt x="25413" y="110581"/>
                  <a:pt x="24692" y="110559"/>
                </a:cubicBezTo>
                <a:lnTo>
                  <a:pt x="24561" y="110559"/>
                </a:lnTo>
                <a:cubicBezTo>
                  <a:pt x="23359" y="109183"/>
                  <a:pt x="21895" y="107937"/>
                  <a:pt x="20518" y="106714"/>
                </a:cubicBezTo>
                <a:cubicBezTo>
                  <a:pt x="21021" y="106692"/>
                  <a:pt x="21524" y="106670"/>
                  <a:pt x="22004" y="106648"/>
                </a:cubicBezTo>
                <a:cubicBezTo>
                  <a:pt x="22376" y="106648"/>
                  <a:pt x="22747" y="106626"/>
                  <a:pt x="23119" y="106626"/>
                </a:cubicBezTo>
                <a:close/>
                <a:moveTo>
                  <a:pt x="15515" y="106932"/>
                </a:moveTo>
                <a:cubicBezTo>
                  <a:pt x="16826" y="108200"/>
                  <a:pt x="18137" y="109467"/>
                  <a:pt x="19513" y="110625"/>
                </a:cubicBezTo>
                <a:lnTo>
                  <a:pt x="19011" y="110625"/>
                </a:lnTo>
                <a:cubicBezTo>
                  <a:pt x="18246" y="110603"/>
                  <a:pt x="17437" y="110516"/>
                  <a:pt x="16651" y="110363"/>
                </a:cubicBezTo>
                <a:cubicBezTo>
                  <a:pt x="15427" y="109248"/>
                  <a:pt x="14204" y="108156"/>
                  <a:pt x="13024" y="106998"/>
                </a:cubicBezTo>
                <a:cubicBezTo>
                  <a:pt x="13854" y="106998"/>
                  <a:pt x="14684" y="106976"/>
                  <a:pt x="15515" y="106932"/>
                </a:cubicBezTo>
                <a:close/>
                <a:moveTo>
                  <a:pt x="17918" y="106823"/>
                </a:moveTo>
                <a:cubicBezTo>
                  <a:pt x="19164" y="108156"/>
                  <a:pt x="20475" y="109467"/>
                  <a:pt x="21851" y="110603"/>
                </a:cubicBezTo>
                <a:cubicBezTo>
                  <a:pt x="21174" y="110625"/>
                  <a:pt x="20475" y="110647"/>
                  <a:pt x="19776" y="110647"/>
                </a:cubicBezTo>
                <a:cubicBezTo>
                  <a:pt x="18486" y="109336"/>
                  <a:pt x="17088" y="108134"/>
                  <a:pt x="15711" y="106932"/>
                </a:cubicBezTo>
                <a:cubicBezTo>
                  <a:pt x="16454" y="106910"/>
                  <a:pt x="17175" y="106867"/>
                  <a:pt x="17918" y="106823"/>
                </a:cubicBezTo>
                <a:close/>
                <a:moveTo>
                  <a:pt x="25785" y="106517"/>
                </a:moveTo>
                <a:cubicBezTo>
                  <a:pt x="26921" y="107981"/>
                  <a:pt x="28166" y="109467"/>
                  <a:pt x="29587" y="110669"/>
                </a:cubicBezTo>
                <a:cubicBezTo>
                  <a:pt x="28778" y="110669"/>
                  <a:pt x="27970" y="110647"/>
                  <a:pt x="27139" y="110625"/>
                </a:cubicBezTo>
                <a:cubicBezTo>
                  <a:pt x="26593" y="109882"/>
                  <a:pt x="25872" y="109248"/>
                  <a:pt x="25216" y="108571"/>
                </a:cubicBezTo>
                <a:cubicBezTo>
                  <a:pt x="24583" y="107916"/>
                  <a:pt x="23949" y="107260"/>
                  <a:pt x="23315" y="106604"/>
                </a:cubicBezTo>
                <a:cubicBezTo>
                  <a:pt x="24146" y="106583"/>
                  <a:pt x="24954" y="106539"/>
                  <a:pt x="25785" y="106517"/>
                </a:cubicBezTo>
                <a:close/>
                <a:moveTo>
                  <a:pt x="28647" y="106408"/>
                </a:moveTo>
                <a:cubicBezTo>
                  <a:pt x="29871" y="107828"/>
                  <a:pt x="31116" y="109336"/>
                  <a:pt x="32515" y="110581"/>
                </a:cubicBezTo>
                <a:cubicBezTo>
                  <a:pt x="31859" y="110625"/>
                  <a:pt x="31225" y="110647"/>
                  <a:pt x="30592" y="110647"/>
                </a:cubicBezTo>
                <a:cubicBezTo>
                  <a:pt x="30373" y="110669"/>
                  <a:pt x="30155" y="110669"/>
                  <a:pt x="29936" y="110669"/>
                </a:cubicBezTo>
                <a:cubicBezTo>
                  <a:pt x="28603" y="109270"/>
                  <a:pt x="27227" y="107959"/>
                  <a:pt x="25959" y="106495"/>
                </a:cubicBezTo>
                <a:cubicBezTo>
                  <a:pt x="26855" y="106473"/>
                  <a:pt x="27751" y="106430"/>
                  <a:pt x="28647" y="106408"/>
                </a:cubicBezTo>
                <a:close/>
                <a:moveTo>
                  <a:pt x="20070" y="1"/>
                </a:moveTo>
                <a:cubicBezTo>
                  <a:pt x="18320" y="1"/>
                  <a:pt x="17233" y="1390"/>
                  <a:pt x="16214" y="2813"/>
                </a:cubicBezTo>
                <a:cubicBezTo>
                  <a:pt x="12565" y="8013"/>
                  <a:pt x="8938" y="13214"/>
                  <a:pt x="5267" y="18414"/>
                </a:cubicBezTo>
                <a:cubicBezTo>
                  <a:pt x="4218" y="19922"/>
                  <a:pt x="3147" y="21452"/>
                  <a:pt x="2076" y="22959"/>
                </a:cubicBezTo>
                <a:cubicBezTo>
                  <a:pt x="1443" y="23855"/>
                  <a:pt x="263" y="24970"/>
                  <a:pt x="219" y="26128"/>
                </a:cubicBezTo>
                <a:lnTo>
                  <a:pt x="219" y="26215"/>
                </a:lnTo>
                <a:cubicBezTo>
                  <a:pt x="110" y="26237"/>
                  <a:pt x="1" y="26368"/>
                  <a:pt x="88" y="26477"/>
                </a:cubicBezTo>
                <a:cubicBezTo>
                  <a:pt x="875" y="27832"/>
                  <a:pt x="2098" y="28837"/>
                  <a:pt x="3344" y="29777"/>
                </a:cubicBezTo>
                <a:cubicBezTo>
                  <a:pt x="3824" y="30126"/>
                  <a:pt x="4305" y="30585"/>
                  <a:pt x="4917" y="30651"/>
                </a:cubicBezTo>
                <a:cubicBezTo>
                  <a:pt x="5007" y="30662"/>
                  <a:pt x="5096" y="30666"/>
                  <a:pt x="5185" y="30666"/>
                </a:cubicBezTo>
                <a:cubicBezTo>
                  <a:pt x="5812" y="30666"/>
                  <a:pt x="6427" y="30430"/>
                  <a:pt x="7058" y="30410"/>
                </a:cubicBezTo>
                <a:cubicBezTo>
                  <a:pt x="7124" y="35851"/>
                  <a:pt x="7430" y="41292"/>
                  <a:pt x="7626" y="46711"/>
                </a:cubicBezTo>
                <a:cubicBezTo>
                  <a:pt x="7867" y="53048"/>
                  <a:pt x="8085" y="59363"/>
                  <a:pt x="8304" y="65678"/>
                </a:cubicBezTo>
                <a:lnTo>
                  <a:pt x="9003" y="84885"/>
                </a:lnTo>
                <a:cubicBezTo>
                  <a:pt x="9222" y="91178"/>
                  <a:pt x="9309" y="97493"/>
                  <a:pt x="9680" y="103764"/>
                </a:cubicBezTo>
                <a:cubicBezTo>
                  <a:pt x="9724" y="104638"/>
                  <a:pt x="9899" y="105359"/>
                  <a:pt x="10227" y="105883"/>
                </a:cubicBezTo>
                <a:cubicBezTo>
                  <a:pt x="10751" y="108003"/>
                  <a:pt x="12543" y="109554"/>
                  <a:pt x="14553" y="110363"/>
                </a:cubicBezTo>
                <a:cubicBezTo>
                  <a:pt x="16293" y="111066"/>
                  <a:pt x="18168" y="111222"/>
                  <a:pt x="20060" y="111222"/>
                </a:cubicBezTo>
                <a:cubicBezTo>
                  <a:pt x="21569" y="111222"/>
                  <a:pt x="23089" y="111123"/>
                  <a:pt x="24562" y="111123"/>
                </a:cubicBezTo>
                <a:cubicBezTo>
                  <a:pt x="24745" y="111123"/>
                  <a:pt x="24926" y="111124"/>
                  <a:pt x="25107" y="111128"/>
                </a:cubicBezTo>
                <a:cubicBezTo>
                  <a:pt x="26759" y="111159"/>
                  <a:pt x="28426" y="111243"/>
                  <a:pt x="30088" y="111243"/>
                </a:cubicBezTo>
                <a:cubicBezTo>
                  <a:pt x="31945" y="111243"/>
                  <a:pt x="33796" y="111138"/>
                  <a:pt x="35617" y="110734"/>
                </a:cubicBezTo>
                <a:cubicBezTo>
                  <a:pt x="36972" y="110428"/>
                  <a:pt x="38502" y="109991"/>
                  <a:pt x="39594" y="109074"/>
                </a:cubicBezTo>
                <a:cubicBezTo>
                  <a:pt x="40687" y="108178"/>
                  <a:pt x="41146" y="106801"/>
                  <a:pt x="41364" y="105446"/>
                </a:cubicBezTo>
                <a:cubicBezTo>
                  <a:pt x="41605" y="104070"/>
                  <a:pt x="41692" y="102649"/>
                  <a:pt x="41692" y="101229"/>
                </a:cubicBezTo>
                <a:cubicBezTo>
                  <a:pt x="41736" y="101273"/>
                  <a:pt x="41779" y="101317"/>
                  <a:pt x="41845" y="101360"/>
                </a:cubicBezTo>
                <a:cubicBezTo>
                  <a:pt x="41855" y="101367"/>
                  <a:pt x="41866" y="101370"/>
                  <a:pt x="41876" y="101370"/>
                </a:cubicBezTo>
                <a:cubicBezTo>
                  <a:pt x="41929" y="101370"/>
                  <a:pt x="41969" y="101288"/>
                  <a:pt x="41932" y="101251"/>
                </a:cubicBezTo>
                <a:cubicBezTo>
                  <a:pt x="41845" y="101164"/>
                  <a:pt x="41757" y="101076"/>
                  <a:pt x="41692" y="100989"/>
                </a:cubicBezTo>
                <a:cubicBezTo>
                  <a:pt x="41670" y="98760"/>
                  <a:pt x="41452" y="96531"/>
                  <a:pt x="41233" y="94346"/>
                </a:cubicBezTo>
                <a:cubicBezTo>
                  <a:pt x="40818" y="90435"/>
                  <a:pt x="40490" y="86524"/>
                  <a:pt x="40403" y="82590"/>
                </a:cubicBezTo>
                <a:cubicBezTo>
                  <a:pt x="40228" y="74615"/>
                  <a:pt x="40162" y="66639"/>
                  <a:pt x="40053" y="58664"/>
                </a:cubicBezTo>
                <a:cubicBezTo>
                  <a:pt x="39944" y="49705"/>
                  <a:pt x="39813" y="40724"/>
                  <a:pt x="39682" y="31765"/>
                </a:cubicBezTo>
                <a:cubicBezTo>
                  <a:pt x="40752" y="31678"/>
                  <a:pt x="41845" y="31656"/>
                  <a:pt x="42894" y="31437"/>
                </a:cubicBezTo>
                <a:cubicBezTo>
                  <a:pt x="43396" y="31350"/>
                  <a:pt x="43811" y="31110"/>
                  <a:pt x="43943" y="30585"/>
                </a:cubicBezTo>
                <a:cubicBezTo>
                  <a:pt x="44270" y="29252"/>
                  <a:pt x="42522" y="27592"/>
                  <a:pt x="41692" y="26739"/>
                </a:cubicBezTo>
                <a:lnTo>
                  <a:pt x="41692" y="26718"/>
                </a:lnTo>
                <a:cubicBezTo>
                  <a:pt x="41692" y="26696"/>
                  <a:pt x="41670" y="26674"/>
                  <a:pt x="41670" y="26630"/>
                </a:cubicBezTo>
                <a:cubicBezTo>
                  <a:pt x="41408" y="25494"/>
                  <a:pt x="40228" y="24314"/>
                  <a:pt x="39572" y="23374"/>
                </a:cubicBezTo>
                <a:cubicBezTo>
                  <a:pt x="38698" y="22107"/>
                  <a:pt x="37802" y="20818"/>
                  <a:pt x="36907" y="19551"/>
                </a:cubicBezTo>
                <a:cubicBezTo>
                  <a:pt x="33454" y="14612"/>
                  <a:pt x="29936" y="9696"/>
                  <a:pt x="26243" y="4932"/>
                </a:cubicBezTo>
                <a:cubicBezTo>
                  <a:pt x="24823" y="3097"/>
                  <a:pt x="23294" y="584"/>
                  <a:pt x="20824" y="81"/>
                </a:cubicBezTo>
                <a:cubicBezTo>
                  <a:pt x="20560" y="26"/>
                  <a:pt x="20309" y="1"/>
                  <a:pt x="20070" y="1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0070C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7;p22"/>
          <p:cNvSpPr/>
          <p:nvPr/>
        </p:nvSpPr>
        <p:spPr>
          <a:xfrm rot="5400000">
            <a:off x="1091941" y="4666038"/>
            <a:ext cx="380021" cy="1172359"/>
          </a:xfrm>
          <a:custGeom>
            <a:avLst/>
            <a:gdLst/>
            <a:ahLst/>
            <a:cxnLst/>
            <a:rect l="l" t="t" r="r" b="b"/>
            <a:pathLst>
              <a:path w="44271" h="111244" extrusionOk="0">
                <a:moveTo>
                  <a:pt x="7037" y="27745"/>
                </a:moveTo>
                <a:cubicBezTo>
                  <a:pt x="7037" y="28116"/>
                  <a:pt x="7037" y="28488"/>
                  <a:pt x="7037" y="28859"/>
                </a:cubicBezTo>
                <a:cubicBezTo>
                  <a:pt x="6884" y="28597"/>
                  <a:pt x="6665" y="28378"/>
                  <a:pt x="6468" y="28160"/>
                </a:cubicBezTo>
                <a:cubicBezTo>
                  <a:pt x="6359" y="28029"/>
                  <a:pt x="6250" y="27898"/>
                  <a:pt x="6141" y="27766"/>
                </a:cubicBezTo>
                <a:cubicBezTo>
                  <a:pt x="6447" y="27766"/>
                  <a:pt x="6731" y="27766"/>
                  <a:pt x="7037" y="27745"/>
                </a:cubicBezTo>
                <a:close/>
                <a:moveTo>
                  <a:pt x="1268" y="27329"/>
                </a:moveTo>
                <a:lnTo>
                  <a:pt x="1268" y="27329"/>
                </a:lnTo>
                <a:cubicBezTo>
                  <a:pt x="1574" y="27417"/>
                  <a:pt x="1902" y="27439"/>
                  <a:pt x="2207" y="27482"/>
                </a:cubicBezTo>
                <a:cubicBezTo>
                  <a:pt x="2317" y="27504"/>
                  <a:pt x="2448" y="27526"/>
                  <a:pt x="2557" y="27548"/>
                </a:cubicBezTo>
                <a:cubicBezTo>
                  <a:pt x="2929" y="28007"/>
                  <a:pt x="3322" y="28444"/>
                  <a:pt x="3693" y="28881"/>
                </a:cubicBezTo>
                <a:cubicBezTo>
                  <a:pt x="3999" y="29252"/>
                  <a:pt x="4305" y="29624"/>
                  <a:pt x="4611" y="29973"/>
                </a:cubicBezTo>
                <a:cubicBezTo>
                  <a:pt x="4261" y="29842"/>
                  <a:pt x="3934" y="29624"/>
                  <a:pt x="3584" y="29362"/>
                </a:cubicBezTo>
                <a:cubicBezTo>
                  <a:pt x="2732" y="28728"/>
                  <a:pt x="1967" y="28072"/>
                  <a:pt x="1268" y="27329"/>
                </a:cubicBezTo>
                <a:close/>
                <a:moveTo>
                  <a:pt x="4720" y="27745"/>
                </a:moveTo>
                <a:lnTo>
                  <a:pt x="4720" y="27745"/>
                </a:lnTo>
                <a:cubicBezTo>
                  <a:pt x="5135" y="27766"/>
                  <a:pt x="5551" y="27788"/>
                  <a:pt x="5966" y="27788"/>
                </a:cubicBezTo>
                <a:cubicBezTo>
                  <a:pt x="6075" y="27919"/>
                  <a:pt x="6206" y="28072"/>
                  <a:pt x="6315" y="28225"/>
                </a:cubicBezTo>
                <a:cubicBezTo>
                  <a:pt x="6534" y="28466"/>
                  <a:pt x="6709" y="28772"/>
                  <a:pt x="6949" y="28990"/>
                </a:cubicBezTo>
                <a:cubicBezTo>
                  <a:pt x="6971" y="29001"/>
                  <a:pt x="6987" y="29007"/>
                  <a:pt x="7004" y="29007"/>
                </a:cubicBezTo>
                <a:cubicBezTo>
                  <a:pt x="7020" y="29007"/>
                  <a:pt x="7037" y="29001"/>
                  <a:pt x="7058" y="28990"/>
                </a:cubicBezTo>
                <a:cubicBezTo>
                  <a:pt x="7058" y="29318"/>
                  <a:pt x="7058" y="29646"/>
                  <a:pt x="7058" y="29973"/>
                </a:cubicBezTo>
                <a:cubicBezTo>
                  <a:pt x="6930" y="29948"/>
                  <a:pt x="6802" y="29937"/>
                  <a:pt x="6679" y="29937"/>
                </a:cubicBezTo>
                <a:cubicBezTo>
                  <a:pt x="6591" y="29937"/>
                  <a:pt x="6506" y="29943"/>
                  <a:pt x="6425" y="29952"/>
                </a:cubicBezTo>
                <a:cubicBezTo>
                  <a:pt x="5878" y="29187"/>
                  <a:pt x="5310" y="28466"/>
                  <a:pt x="4720" y="27745"/>
                </a:cubicBezTo>
                <a:close/>
                <a:moveTo>
                  <a:pt x="2797" y="27570"/>
                </a:moveTo>
                <a:cubicBezTo>
                  <a:pt x="3366" y="27635"/>
                  <a:pt x="3934" y="27701"/>
                  <a:pt x="4502" y="27745"/>
                </a:cubicBezTo>
                <a:cubicBezTo>
                  <a:pt x="5048" y="28488"/>
                  <a:pt x="5616" y="29252"/>
                  <a:pt x="6206" y="29995"/>
                </a:cubicBezTo>
                <a:cubicBezTo>
                  <a:pt x="6119" y="29995"/>
                  <a:pt x="6053" y="30017"/>
                  <a:pt x="5966" y="30039"/>
                </a:cubicBezTo>
                <a:cubicBezTo>
                  <a:pt x="5750" y="30077"/>
                  <a:pt x="5549" y="30100"/>
                  <a:pt x="5358" y="30100"/>
                </a:cubicBezTo>
                <a:cubicBezTo>
                  <a:pt x="5221" y="30100"/>
                  <a:pt x="5089" y="30088"/>
                  <a:pt x="4961" y="30061"/>
                </a:cubicBezTo>
                <a:cubicBezTo>
                  <a:pt x="4655" y="29646"/>
                  <a:pt x="4261" y="29252"/>
                  <a:pt x="3912" y="28837"/>
                </a:cubicBezTo>
                <a:cubicBezTo>
                  <a:pt x="3540" y="28422"/>
                  <a:pt x="3169" y="27985"/>
                  <a:pt x="2797" y="27570"/>
                </a:cubicBezTo>
                <a:close/>
                <a:moveTo>
                  <a:pt x="41539" y="27417"/>
                </a:moveTo>
                <a:cubicBezTo>
                  <a:pt x="42173" y="28029"/>
                  <a:pt x="43025" y="28881"/>
                  <a:pt x="43178" y="29646"/>
                </a:cubicBezTo>
                <a:cubicBezTo>
                  <a:pt x="43221" y="29842"/>
                  <a:pt x="43221" y="30017"/>
                  <a:pt x="43178" y="30148"/>
                </a:cubicBezTo>
                <a:cubicBezTo>
                  <a:pt x="42457" y="29318"/>
                  <a:pt x="41626" y="28531"/>
                  <a:pt x="40774" y="27810"/>
                </a:cubicBezTo>
                <a:cubicBezTo>
                  <a:pt x="41102" y="27766"/>
                  <a:pt x="41386" y="27635"/>
                  <a:pt x="41539" y="27417"/>
                </a:cubicBezTo>
                <a:close/>
                <a:moveTo>
                  <a:pt x="40599" y="27832"/>
                </a:moveTo>
                <a:cubicBezTo>
                  <a:pt x="41452" y="28662"/>
                  <a:pt x="42260" y="29493"/>
                  <a:pt x="43069" y="30345"/>
                </a:cubicBezTo>
                <a:cubicBezTo>
                  <a:pt x="42828" y="30673"/>
                  <a:pt x="42369" y="30869"/>
                  <a:pt x="41823" y="30979"/>
                </a:cubicBezTo>
                <a:cubicBezTo>
                  <a:pt x="40796" y="29908"/>
                  <a:pt x="39660" y="28946"/>
                  <a:pt x="38655" y="27854"/>
                </a:cubicBezTo>
                <a:lnTo>
                  <a:pt x="38655" y="27854"/>
                </a:lnTo>
                <a:cubicBezTo>
                  <a:pt x="38982" y="27876"/>
                  <a:pt x="39310" y="27892"/>
                  <a:pt x="39635" y="27892"/>
                </a:cubicBezTo>
                <a:cubicBezTo>
                  <a:pt x="39960" y="27892"/>
                  <a:pt x="40283" y="27876"/>
                  <a:pt x="40599" y="27832"/>
                </a:cubicBezTo>
                <a:close/>
                <a:moveTo>
                  <a:pt x="36535" y="27701"/>
                </a:moveTo>
                <a:cubicBezTo>
                  <a:pt x="37147" y="27723"/>
                  <a:pt x="37824" y="27788"/>
                  <a:pt x="38480" y="27854"/>
                </a:cubicBezTo>
                <a:cubicBezTo>
                  <a:pt x="39419" y="28968"/>
                  <a:pt x="40446" y="30170"/>
                  <a:pt x="41626" y="31022"/>
                </a:cubicBezTo>
                <a:cubicBezTo>
                  <a:pt x="40883" y="31132"/>
                  <a:pt x="40053" y="31132"/>
                  <a:pt x="39572" y="31153"/>
                </a:cubicBezTo>
                <a:cubicBezTo>
                  <a:pt x="38524" y="30279"/>
                  <a:pt x="37497" y="29405"/>
                  <a:pt x="36513" y="28466"/>
                </a:cubicBezTo>
                <a:cubicBezTo>
                  <a:pt x="36513" y="28203"/>
                  <a:pt x="36513" y="27963"/>
                  <a:pt x="36535" y="27701"/>
                </a:cubicBezTo>
                <a:close/>
                <a:moveTo>
                  <a:pt x="36513" y="28641"/>
                </a:moveTo>
                <a:cubicBezTo>
                  <a:pt x="37387" y="29536"/>
                  <a:pt x="38305" y="30410"/>
                  <a:pt x="39310" y="31175"/>
                </a:cubicBezTo>
                <a:cubicBezTo>
                  <a:pt x="39157" y="31197"/>
                  <a:pt x="39048" y="31306"/>
                  <a:pt x="39048" y="31481"/>
                </a:cubicBezTo>
                <a:cubicBezTo>
                  <a:pt x="39070" y="32115"/>
                  <a:pt x="39070" y="32770"/>
                  <a:pt x="39092" y="33404"/>
                </a:cubicBezTo>
                <a:cubicBezTo>
                  <a:pt x="38239" y="32705"/>
                  <a:pt x="37344" y="32071"/>
                  <a:pt x="36513" y="31372"/>
                </a:cubicBezTo>
                <a:cubicBezTo>
                  <a:pt x="36513" y="30454"/>
                  <a:pt x="36513" y="29558"/>
                  <a:pt x="36513" y="28641"/>
                </a:cubicBezTo>
                <a:close/>
                <a:moveTo>
                  <a:pt x="36513" y="31525"/>
                </a:moveTo>
                <a:cubicBezTo>
                  <a:pt x="37300" y="32268"/>
                  <a:pt x="38152" y="33011"/>
                  <a:pt x="39092" y="33579"/>
                </a:cubicBezTo>
                <a:cubicBezTo>
                  <a:pt x="39092" y="34322"/>
                  <a:pt x="39114" y="35043"/>
                  <a:pt x="39114" y="35786"/>
                </a:cubicBezTo>
                <a:cubicBezTo>
                  <a:pt x="38196" y="35087"/>
                  <a:pt x="37322" y="34409"/>
                  <a:pt x="36491" y="33601"/>
                </a:cubicBezTo>
                <a:cubicBezTo>
                  <a:pt x="36491" y="32901"/>
                  <a:pt x="36491" y="32202"/>
                  <a:pt x="36513" y="31525"/>
                </a:cubicBezTo>
                <a:close/>
                <a:moveTo>
                  <a:pt x="36491" y="33775"/>
                </a:moveTo>
                <a:cubicBezTo>
                  <a:pt x="37278" y="34606"/>
                  <a:pt x="38152" y="35414"/>
                  <a:pt x="39114" y="35982"/>
                </a:cubicBezTo>
                <a:cubicBezTo>
                  <a:pt x="39135" y="36813"/>
                  <a:pt x="39157" y="37643"/>
                  <a:pt x="39157" y="38473"/>
                </a:cubicBezTo>
                <a:cubicBezTo>
                  <a:pt x="38305" y="37621"/>
                  <a:pt x="37387" y="36856"/>
                  <a:pt x="36491" y="36070"/>
                </a:cubicBezTo>
                <a:cubicBezTo>
                  <a:pt x="36491" y="35305"/>
                  <a:pt x="36491" y="34540"/>
                  <a:pt x="36491" y="33775"/>
                </a:cubicBezTo>
                <a:close/>
                <a:moveTo>
                  <a:pt x="36491" y="36245"/>
                </a:moveTo>
                <a:cubicBezTo>
                  <a:pt x="37344" y="37075"/>
                  <a:pt x="38218" y="37905"/>
                  <a:pt x="39114" y="38670"/>
                </a:cubicBezTo>
                <a:lnTo>
                  <a:pt x="39114" y="38648"/>
                </a:lnTo>
                <a:cubicBezTo>
                  <a:pt x="39114" y="38648"/>
                  <a:pt x="39157" y="38670"/>
                  <a:pt x="39157" y="38670"/>
                </a:cubicBezTo>
                <a:cubicBezTo>
                  <a:pt x="39179" y="39500"/>
                  <a:pt x="39179" y="40353"/>
                  <a:pt x="39201" y="41183"/>
                </a:cubicBezTo>
                <a:cubicBezTo>
                  <a:pt x="38305" y="40331"/>
                  <a:pt x="37365" y="39566"/>
                  <a:pt x="36491" y="38692"/>
                </a:cubicBezTo>
                <a:lnTo>
                  <a:pt x="36491" y="36245"/>
                </a:lnTo>
                <a:close/>
                <a:moveTo>
                  <a:pt x="36491" y="38889"/>
                </a:moveTo>
                <a:cubicBezTo>
                  <a:pt x="37278" y="39763"/>
                  <a:pt x="38174" y="40659"/>
                  <a:pt x="39135" y="41314"/>
                </a:cubicBezTo>
                <a:cubicBezTo>
                  <a:pt x="39143" y="41321"/>
                  <a:pt x="39150" y="41324"/>
                  <a:pt x="39157" y="41324"/>
                </a:cubicBezTo>
                <a:cubicBezTo>
                  <a:pt x="39172" y="41324"/>
                  <a:pt x="39186" y="41314"/>
                  <a:pt x="39201" y="41314"/>
                </a:cubicBezTo>
                <a:cubicBezTo>
                  <a:pt x="39201" y="41926"/>
                  <a:pt x="39223" y="42538"/>
                  <a:pt x="39223" y="43150"/>
                </a:cubicBezTo>
                <a:cubicBezTo>
                  <a:pt x="38371" y="42297"/>
                  <a:pt x="37409" y="41554"/>
                  <a:pt x="36491" y="40768"/>
                </a:cubicBezTo>
                <a:cubicBezTo>
                  <a:pt x="36491" y="40134"/>
                  <a:pt x="36491" y="39522"/>
                  <a:pt x="36491" y="38889"/>
                </a:cubicBezTo>
                <a:close/>
                <a:moveTo>
                  <a:pt x="36513" y="40921"/>
                </a:moveTo>
                <a:cubicBezTo>
                  <a:pt x="37387" y="41751"/>
                  <a:pt x="38283" y="42669"/>
                  <a:pt x="39245" y="43412"/>
                </a:cubicBezTo>
                <a:cubicBezTo>
                  <a:pt x="39266" y="45007"/>
                  <a:pt x="39288" y="46602"/>
                  <a:pt x="39310" y="48197"/>
                </a:cubicBezTo>
                <a:cubicBezTo>
                  <a:pt x="38392" y="47454"/>
                  <a:pt x="37453" y="46733"/>
                  <a:pt x="36535" y="45990"/>
                </a:cubicBezTo>
                <a:cubicBezTo>
                  <a:pt x="36535" y="45313"/>
                  <a:pt x="36535" y="44614"/>
                  <a:pt x="36513" y="43936"/>
                </a:cubicBezTo>
                <a:lnTo>
                  <a:pt x="36513" y="43936"/>
                </a:lnTo>
                <a:cubicBezTo>
                  <a:pt x="37344" y="44723"/>
                  <a:pt x="38196" y="45488"/>
                  <a:pt x="39114" y="46143"/>
                </a:cubicBezTo>
                <a:cubicBezTo>
                  <a:pt x="39130" y="46156"/>
                  <a:pt x="39147" y="46161"/>
                  <a:pt x="39163" y="46161"/>
                </a:cubicBezTo>
                <a:cubicBezTo>
                  <a:pt x="39229" y="46161"/>
                  <a:pt x="39276" y="46069"/>
                  <a:pt x="39223" y="46034"/>
                </a:cubicBezTo>
                <a:lnTo>
                  <a:pt x="39223" y="46012"/>
                </a:lnTo>
                <a:cubicBezTo>
                  <a:pt x="38305" y="45291"/>
                  <a:pt x="37387" y="44570"/>
                  <a:pt x="36513" y="43805"/>
                </a:cubicBezTo>
                <a:cubicBezTo>
                  <a:pt x="36513" y="42844"/>
                  <a:pt x="36513" y="41882"/>
                  <a:pt x="36513" y="40921"/>
                </a:cubicBezTo>
                <a:close/>
                <a:moveTo>
                  <a:pt x="36535" y="46121"/>
                </a:moveTo>
                <a:lnTo>
                  <a:pt x="36535" y="46121"/>
                </a:lnTo>
                <a:cubicBezTo>
                  <a:pt x="37387" y="46930"/>
                  <a:pt x="38327" y="47738"/>
                  <a:pt x="39310" y="48416"/>
                </a:cubicBezTo>
                <a:cubicBezTo>
                  <a:pt x="39332" y="49311"/>
                  <a:pt x="39332" y="50207"/>
                  <a:pt x="39354" y="51103"/>
                </a:cubicBezTo>
                <a:cubicBezTo>
                  <a:pt x="38392" y="50295"/>
                  <a:pt x="37453" y="49552"/>
                  <a:pt x="36557" y="48700"/>
                </a:cubicBezTo>
                <a:cubicBezTo>
                  <a:pt x="36557" y="47826"/>
                  <a:pt x="36557" y="46973"/>
                  <a:pt x="36535" y="46121"/>
                </a:cubicBezTo>
                <a:close/>
                <a:moveTo>
                  <a:pt x="36557" y="48853"/>
                </a:moveTo>
                <a:cubicBezTo>
                  <a:pt x="37409" y="49748"/>
                  <a:pt x="38349" y="50601"/>
                  <a:pt x="39354" y="51300"/>
                </a:cubicBezTo>
                <a:cubicBezTo>
                  <a:pt x="39376" y="52108"/>
                  <a:pt x="39376" y="52939"/>
                  <a:pt x="39398" y="53769"/>
                </a:cubicBezTo>
                <a:cubicBezTo>
                  <a:pt x="38458" y="53048"/>
                  <a:pt x="37497" y="52371"/>
                  <a:pt x="36601" y="51584"/>
                </a:cubicBezTo>
                <a:cubicBezTo>
                  <a:pt x="36579" y="50688"/>
                  <a:pt x="36579" y="49770"/>
                  <a:pt x="36557" y="48853"/>
                </a:cubicBezTo>
                <a:close/>
                <a:moveTo>
                  <a:pt x="36601" y="51737"/>
                </a:moveTo>
                <a:lnTo>
                  <a:pt x="36601" y="51737"/>
                </a:lnTo>
                <a:cubicBezTo>
                  <a:pt x="37453" y="52567"/>
                  <a:pt x="38371" y="53398"/>
                  <a:pt x="39398" y="53966"/>
                </a:cubicBezTo>
                <a:cubicBezTo>
                  <a:pt x="39398" y="54796"/>
                  <a:pt x="39419" y="55626"/>
                  <a:pt x="39441" y="56457"/>
                </a:cubicBezTo>
                <a:cubicBezTo>
                  <a:pt x="38458" y="55670"/>
                  <a:pt x="37518" y="54883"/>
                  <a:pt x="36623" y="54009"/>
                </a:cubicBezTo>
                <a:cubicBezTo>
                  <a:pt x="36623" y="53245"/>
                  <a:pt x="36601" y="52502"/>
                  <a:pt x="36601" y="51737"/>
                </a:cubicBezTo>
                <a:close/>
                <a:moveTo>
                  <a:pt x="36623" y="54162"/>
                </a:moveTo>
                <a:lnTo>
                  <a:pt x="36623" y="54162"/>
                </a:lnTo>
                <a:cubicBezTo>
                  <a:pt x="37475" y="55080"/>
                  <a:pt x="38414" y="55976"/>
                  <a:pt x="39441" y="56697"/>
                </a:cubicBezTo>
                <a:lnTo>
                  <a:pt x="39485" y="59297"/>
                </a:lnTo>
                <a:cubicBezTo>
                  <a:pt x="38545" y="58511"/>
                  <a:pt x="37606" y="57724"/>
                  <a:pt x="36688" y="56937"/>
                </a:cubicBezTo>
                <a:cubicBezTo>
                  <a:pt x="36666" y="56020"/>
                  <a:pt x="36644" y="55102"/>
                  <a:pt x="36623" y="54162"/>
                </a:cubicBezTo>
                <a:close/>
                <a:moveTo>
                  <a:pt x="36688" y="57156"/>
                </a:moveTo>
                <a:lnTo>
                  <a:pt x="36688" y="57156"/>
                </a:lnTo>
                <a:cubicBezTo>
                  <a:pt x="37584" y="57986"/>
                  <a:pt x="38502" y="58795"/>
                  <a:pt x="39485" y="59538"/>
                </a:cubicBezTo>
                <a:lnTo>
                  <a:pt x="39529" y="62225"/>
                </a:lnTo>
                <a:cubicBezTo>
                  <a:pt x="38567" y="61395"/>
                  <a:pt x="37650" y="60565"/>
                  <a:pt x="36732" y="59669"/>
                </a:cubicBezTo>
                <a:lnTo>
                  <a:pt x="36754" y="59669"/>
                </a:lnTo>
                <a:cubicBezTo>
                  <a:pt x="36732" y="58838"/>
                  <a:pt x="36710" y="57986"/>
                  <a:pt x="36688" y="57156"/>
                </a:cubicBezTo>
                <a:close/>
                <a:moveTo>
                  <a:pt x="36754" y="59887"/>
                </a:moveTo>
                <a:lnTo>
                  <a:pt x="36754" y="59887"/>
                </a:lnTo>
                <a:cubicBezTo>
                  <a:pt x="37628" y="60805"/>
                  <a:pt x="38545" y="61701"/>
                  <a:pt x="39529" y="62509"/>
                </a:cubicBezTo>
                <a:cubicBezTo>
                  <a:pt x="39529" y="63187"/>
                  <a:pt x="39551" y="63864"/>
                  <a:pt x="39551" y="64542"/>
                </a:cubicBezTo>
                <a:cubicBezTo>
                  <a:pt x="38655" y="63755"/>
                  <a:pt x="37693" y="62990"/>
                  <a:pt x="36797" y="62182"/>
                </a:cubicBezTo>
                <a:cubicBezTo>
                  <a:pt x="36775" y="61417"/>
                  <a:pt x="36775" y="60652"/>
                  <a:pt x="36754" y="59887"/>
                </a:cubicBezTo>
                <a:close/>
                <a:moveTo>
                  <a:pt x="36797" y="62356"/>
                </a:moveTo>
                <a:cubicBezTo>
                  <a:pt x="37650" y="63230"/>
                  <a:pt x="38567" y="64126"/>
                  <a:pt x="39572" y="64826"/>
                </a:cubicBezTo>
                <a:cubicBezTo>
                  <a:pt x="39572" y="65525"/>
                  <a:pt x="39594" y="66246"/>
                  <a:pt x="39594" y="66967"/>
                </a:cubicBezTo>
                <a:cubicBezTo>
                  <a:pt x="38720" y="66158"/>
                  <a:pt x="37781" y="65372"/>
                  <a:pt x="36863" y="64585"/>
                </a:cubicBezTo>
                <a:cubicBezTo>
                  <a:pt x="36841" y="63842"/>
                  <a:pt x="36819" y="63099"/>
                  <a:pt x="36797" y="62356"/>
                </a:cubicBezTo>
                <a:close/>
                <a:moveTo>
                  <a:pt x="36863" y="64738"/>
                </a:moveTo>
                <a:cubicBezTo>
                  <a:pt x="37759" y="65590"/>
                  <a:pt x="38655" y="66464"/>
                  <a:pt x="39616" y="67207"/>
                </a:cubicBezTo>
                <a:lnTo>
                  <a:pt x="39594" y="67207"/>
                </a:lnTo>
                <a:cubicBezTo>
                  <a:pt x="39616" y="68125"/>
                  <a:pt x="39638" y="69021"/>
                  <a:pt x="39638" y="69939"/>
                </a:cubicBezTo>
                <a:cubicBezTo>
                  <a:pt x="38720" y="69130"/>
                  <a:pt x="37802" y="68387"/>
                  <a:pt x="36950" y="67513"/>
                </a:cubicBezTo>
                <a:cubicBezTo>
                  <a:pt x="36928" y="66596"/>
                  <a:pt x="36907" y="65656"/>
                  <a:pt x="36863" y="64738"/>
                </a:cubicBezTo>
                <a:close/>
                <a:moveTo>
                  <a:pt x="36950" y="67688"/>
                </a:moveTo>
                <a:cubicBezTo>
                  <a:pt x="37759" y="68584"/>
                  <a:pt x="38633" y="69458"/>
                  <a:pt x="39638" y="70113"/>
                </a:cubicBezTo>
                <a:cubicBezTo>
                  <a:pt x="39660" y="70944"/>
                  <a:pt x="39682" y="71774"/>
                  <a:pt x="39682" y="72604"/>
                </a:cubicBezTo>
                <a:cubicBezTo>
                  <a:pt x="38786" y="71862"/>
                  <a:pt x="37890" y="71140"/>
                  <a:pt x="37038" y="70354"/>
                </a:cubicBezTo>
                <a:cubicBezTo>
                  <a:pt x="37038" y="70288"/>
                  <a:pt x="37038" y="70201"/>
                  <a:pt x="37038" y="70113"/>
                </a:cubicBezTo>
                <a:cubicBezTo>
                  <a:pt x="36994" y="69305"/>
                  <a:pt x="36972" y="68497"/>
                  <a:pt x="36950" y="67688"/>
                </a:cubicBezTo>
                <a:close/>
                <a:moveTo>
                  <a:pt x="37060" y="70594"/>
                </a:moveTo>
                <a:cubicBezTo>
                  <a:pt x="37868" y="71403"/>
                  <a:pt x="38742" y="72189"/>
                  <a:pt x="39682" y="72823"/>
                </a:cubicBezTo>
                <a:cubicBezTo>
                  <a:pt x="39703" y="73566"/>
                  <a:pt x="39703" y="74287"/>
                  <a:pt x="39725" y="75030"/>
                </a:cubicBezTo>
                <a:cubicBezTo>
                  <a:pt x="39310" y="74658"/>
                  <a:pt x="38873" y="74353"/>
                  <a:pt x="38458" y="74003"/>
                </a:cubicBezTo>
                <a:cubicBezTo>
                  <a:pt x="37999" y="73631"/>
                  <a:pt x="37562" y="73216"/>
                  <a:pt x="37125" y="72801"/>
                </a:cubicBezTo>
                <a:cubicBezTo>
                  <a:pt x="37103" y="72058"/>
                  <a:pt x="37081" y="71337"/>
                  <a:pt x="37060" y="70594"/>
                </a:cubicBezTo>
                <a:close/>
                <a:moveTo>
                  <a:pt x="37147" y="72998"/>
                </a:moveTo>
                <a:lnTo>
                  <a:pt x="37147" y="72998"/>
                </a:lnTo>
                <a:cubicBezTo>
                  <a:pt x="37912" y="73784"/>
                  <a:pt x="38786" y="74658"/>
                  <a:pt x="39725" y="75248"/>
                </a:cubicBezTo>
                <a:cubicBezTo>
                  <a:pt x="39747" y="76057"/>
                  <a:pt x="39747" y="76865"/>
                  <a:pt x="39769" y="77674"/>
                </a:cubicBezTo>
                <a:cubicBezTo>
                  <a:pt x="38961" y="76997"/>
                  <a:pt x="38087" y="76363"/>
                  <a:pt x="37256" y="75729"/>
                </a:cubicBezTo>
                <a:cubicBezTo>
                  <a:pt x="37213" y="74811"/>
                  <a:pt x="37169" y="73894"/>
                  <a:pt x="37147" y="72998"/>
                </a:cubicBezTo>
                <a:close/>
                <a:moveTo>
                  <a:pt x="37256" y="75882"/>
                </a:moveTo>
                <a:lnTo>
                  <a:pt x="37256" y="75882"/>
                </a:lnTo>
                <a:cubicBezTo>
                  <a:pt x="38065" y="76581"/>
                  <a:pt x="38895" y="77324"/>
                  <a:pt x="39769" y="77958"/>
                </a:cubicBezTo>
                <a:lnTo>
                  <a:pt x="39813" y="79990"/>
                </a:lnTo>
                <a:cubicBezTo>
                  <a:pt x="39398" y="79640"/>
                  <a:pt x="38939" y="79335"/>
                  <a:pt x="38524" y="78985"/>
                </a:cubicBezTo>
                <a:cubicBezTo>
                  <a:pt x="38108" y="78657"/>
                  <a:pt x="37737" y="78329"/>
                  <a:pt x="37344" y="77980"/>
                </a:cubicBezTo>
                <a:cubicBezTo>
                  <a:pt x="37322" y="77281"/>
                  <a:pt x="37278" y="76581"/>
                  <a:pt x="37256" y="75882"/>
                </a:cubicBezTo>
                <a:close/>
                <a:moveTo>
                  <a:pt x="37344" y="78133"/>
                </a:moveTo>
                <a:lnTo>
                  <a:pt x="37344" y="78133"/>
                </a:lnTo>
                <a:cubicBezTo>
                  <a:pt x="38087" y="78876"/>
                  <a:pt x="38917" y="79684"/>
                  <a:pt x="39813" y="80187"/>
                </a:cubicBezTo>
                <a:cubicBezTo>
                  <a:pt x="39813" y="80799"/>
                  <a:pt x="39835" y="81389"/>
                  <a:pt x="39835" y="81979"/>
                </a:cubicBezTo>
                <a:cubicBezTo>
                  <a:pt x="39026" y="81389"/>
                  <a:pt x="38261" y="80733"/>
                  <a:pt x="37453" y="80121"/>
                </a:cubicBezTo>
                <a:lnTo>
                  <a:pt x="37431" y="80121"/>
                </a:lnTo>
                <a:cubicBezTo>
                  <a:pt x="37409" y="79466"/>
                  <a:pt x="37387" y="78810"/>
                  <a:pt x="37344" y="78133"/>
                </a:cubicBezTo>
                <a:close/>
                <a:moveTo>
                  <a:pt x="37453" y="80252"/>
                </a:moveTo>
                <a:lnTo>
                  <a:pt x="37453" y="80252"/>
                </a:lnTo>
                <a:cubicBezTo>
                  <a:pt x="38108" y="80995"/>
                  <a:pt x="39004" y="81673"/>
                  <a:pt x="39835" y="82197"/>
                </a:cubicBezTo>
                <a:cubicBezTo>
                  <a:pt x="39856" y="82962"/>
                  <a:pt x="39878" y="83705"/>
                  <a:pt x="39922" y="84470"/>
                </a:cubicBezTo>
                <a:cubicBezTo>
                  <a:pt x="39135" y="83792"/>
                  <a:pt x="38327" y="83158"/>
                  <a:pt x="37540" y="82481"/>
                </a:cubicBezTo>
                <a:cubicBezTo>
                  <a:pt x="37518" y="81738"/>
                  <a:pt x="37475" y="80995"/>
                  <a:pt x="37453" y="80252"/>
                </a:cubicBezTo>
                <a:close/>
                <a:moveTo>
                  <a:pt x="37562" y="82678"/>
                </a:moveTo>
                <a:lnTo>
                  <a:pt x="37562" y="82678"/>
                </a:lnTo>
                <a:cubicBezTo>
                  <a:pt x="38283" y="83399"/>
                  <a:pt x="39092" y="84098"/>
                  <a:pt x="39922" y="84710"/>
                </a:cubicBezTo>
                <a:cubicBezTo>
                  <a:pt x="39944" y="85212"/>
                  <a:pt x="39966" y="85715"/>
                  <a:pt x="39988" y="86218"/>
                </a:cubicBezTo>
                <a:cubicBezTo>
                  <a:pt x="39988" y="86414"/>
                  <a:pt x="40009" y="86589"/>
                  <a:pt x="40009" y="86764"/>
                </a:cubicBezTo>
                <a:cubicBezTo>
                  <a:pt x="39551" y="86392"/>
                  <a:pt x="39070" y="86043"/>
                  <a:pt x="38589" y="85693"/>
                </a:cubicBezTo>
                <a:cubicBezTo>
                  <a:pt x="38327" y="85497"/>
                  <a:pt x="38043" y="85300"/>
                  <a:pt x="37781" y="85103"/>
                </a:cubicBezTo>
                <a:cubicBezTo>
                  <a:pt x="37737" y="85081"/>
                  <a:pt x="37693" y="85060"/>
                  <a:pt x="37671" y="85038"/>
                </a:cubicBezTo>
                <a:cubicBezTo>
                  <a:pt x="37628" y="84251"/>
                  <a:pt x="37584" y="83464"/>
                  <a:pt x="37562" y="82678"/>
                </a:cubicBezTo>
                <a:close/>
                <a:moveTo>
                  <a:pt x="37671" y="85169"/>
                </a:moveTo>
                <a:lnTo>
                  <a:pt x="37671" y="85169"/>
                </a:lnTo>
                <a:cubicBezTo>
                  <a:pt x="37737" y="85234"/>
                  <a:pt x="37802" y="85300"/>
                  <a:pt x="37846" y="85344"/>
                </a:cubicBezTo>
                <a:cubicBezTo>
                  <a:pt x="37955" y="85431"/>
                  <a:pt x="38065" y="85497"/>
                  <a:pt x="38174" y="85584"/>
                </a:cubicBezTo>
                <a:cubicBezTo>
                  <a:pt x="38349" y="85737"/>
                  <a:pt x="38545" y="85890"/>
                  <a:pt x="38742" y="86043"/>
                </a:cubicBezTo>
                <a:cubicBezTo>
                  <a:pt x="39179" y="86371"/>
                  <a:pt x="39594" y="86720"/>
                  <a:pt x="40031" y="87026"/>
                </a:cubicBezTo>
                <a:cubicBezTo>
                  <a:pt x="40075" y="87835"/>
                  <a:pt x="40141" y="88665"/>
                  <a:pt x="40206" y="89473"/>
                </a:cubicBezTo>
                <a:cubicBezTo>
                  <a:pt x="39813" y="89167"/>
                  <a:pt x="39398" y="88883"/>
                  <a:pt x="39004" y="88577"/>
                </a:cubicBezTo>
                <a:cubicBezTo>
                  <a:pt x="38589" y="88250"/>
                  <a:pt x="38196" y="87922"/>
                  <a:pt x="37802" y="87572"/>
                </a:cubicBezTo>
                <a:cubicBezTo>
                  <a:pt x="37759" y="86764"/>
                  <a:pt x="37715" y="85955"/>
                  <a:pt x="37671" y="85169"/>
                </a:cubicBezTo>
                <a:close/>
                <a:moveTo>
                  <a:pt x="37802" y="87747"/>
                </a:moveTo>
                <a:cubicBezTo>
                  <a:pt x="38545" y="88446"/>
                  <a:pt x="39354" y="89211"/>
                  <a:pt x="40228" y="89692"/>
                </a:cubicBezTo>
                <a:cubicBezTo>
                  <a:pt x="40293" y="90522"/>
                  <a:pt x="40381" y="91331"/>
                  <a:pt x="40468" y="92139"/>
                </a:cubicBezTo>
                <a:lnTo>
                  <a:pt x="40446" y="92139"/>
                </a:lnTo>
                <a:cubicBezTo>
                  <a:pt x="39638" y="91396"/>
                  <a:pt x="38786" y="90697"/>
                  <a:pt x="37934" y="89976"/>
                </a:cubicBezTo>
                <a:cubicBezTo>
                  <a:pt x="37912" y="89670"/>
                  <a:pt x="37890" y="89342"/>
                  <a:pt x="37868" y="89036"/>
                </a:cubicBezTo>
                <a:cubicBezTo>
                  <a:pt x="37846" y="88599"/>
                  <a:pt x="37824" y="88162"/>
                  <a:pt x="37802" y="87747"/>
                </a:cubicBezTo>
                <a:close/>
                <a:moveTo>
                  <a:pt x="37934" y="90129"/>
                </a:moveTo>
                <a:lnTo>
                  <a:pt x="37934" y="90129"/>
                </a:lnTo>
                <a:cubicBezTo>
                  <a:pt x="38764" y="90894"/>
                  <a:pt x="39616" y="91658"/>
                  <a:pt x="40468" y="92380"/>
                </a:cubicBezTo>
                <a:cubicBezTo>
                  <a:pt x="40556" y="93144"/>
                  <a:pt x="40621" y="93909"/>
                  <a:pt x="40709" y="94696"/>
                </a:cubicBezTo>
                <a:cubicBezTo>
                  <a:pt x="39835" y="93975"/>
                  <a:pt x="38939" y="93275"/>
                  <a:pt x="38087" y="92533"/>
                </a:cubicBezTo>
                <a:lnTo>
                  <a:pt x="37934" y="90129"/>
                </a:lnTo>
                <a:close/>
                <a:moveTo>
                  <a:pt x="38087" y="92664"/>
                </a:moveTo>
                <a:cubicBezTo>
                  <a:pt x="38917" y="93450"/>
                  <a:pt x="39791" y="94259"/>
                  <a:pt x="40730" y="94914"/>
                </a:cubicBezTo>
                <a:cubicBezTo>
                  <a:pt x="40796" y="95635"/>
                  <a:pt x="40862" y="96335"/>
                  <a:pt x="40905" y="97034"/>
                </a:cubicBezTo>
                <a:cubicBezTo>
                  <a:pt x="40927" y="97274"/>
                  <a:pt x="40949" y="97493"/>
                  <a:pt x="40949" y="97733"/>
                </a:cubicBezTo>
                <a:cubicBezTo>
                  <a:pt x="40162" y="96815"/>
                  <a:pt x="39179" y="96029"/>
                  <a:pt x="38239" y="95242"/>
                </a:cubicBezTo>
                <a:lnTo>
                  <a:pt x="38087" y="92664"/>
                </a:lnTo>
                <a:close/>
                <a:moveTo>
                  <a:pt x="38261" y="95461"/>
                </a:moveTo>
                <a:cubicBezTo>
                  <a:pt x="39114" y="96291"/>
                  <a:pt x="39966" y="97187"/>
                  <a:pt x="40905" y="97864"/>
                </a:cubicBezTo>
                <a:cubicBezTo>
                  <a:pt x="40927" y="97886"/>
                  <a:pt x="40949" y="97886"/>
                  <a:pt x="40971" y="97886"/>
                </a:cubicBezTo>
                <a:cubicBezTo>
                  <a:pt x="41015" y="98716"/>
                  <a:pt x="41058" y="99547"/>
                  <a:pt x="41080" y="100377"/>
                </a:cubicBezTo>
                <a:cubicBezTo>
                  <a:pt x="40228" y="99568"/>
                  <a:pt x="39310" y="98826"/>
                  <a:pt x="38414" y="98104"/>
                </a:cubicBezTo>
                <a:cubicBezTo>
                  <a:pt x="38371" y="97209"/>
                  <a:pt x="38305" y="96335"/>
                  <a:pt x="38261" y="95461"/>
                </a:cubicBezTo>
                <a:close/>
                <a:moveTo>
                  <a:pt x="38436" y="98257"/>
                </a:moveTo>
                <a:lnTo>
                  <a:pt x="38436" y="98257"/>
                </a:lnTo>
                <a:cubicBezTo>
                  <a:pt x="39310" y="99088"/>
                  <a:pt x="40184" y="99962"/>
                  <a:pt x="41080" y="100727"/>
                </a:cubicBezTo>
                <a:cubicBezTo>
                  <a:pt x="41080" y="101142"/>
                  <a:pt x="41080" y="101557"/>
                  <a:pt x="41080" y="101972"/>
                </a:cubicBezTo>
                <a:cubicBezTo>
                  <a:pt x="41058" y="102453"/>
                  <a:pt x="41058" y="102977"/>
                  <a:pt x="41036" y="103502"/>
                </a:cubicBezTo>
                <a:cubicBezTo>
                  <a:pt x="40665" y="103130"/>
                  <a:pt x="40250" y="102781"/>
                  <a:pt x="39878" y="102431"/>
                </a:cubicBezTo>
                <a:cubicBezTo>
                  <a:pt x="39485" y="102038"/>
                  <a:pt x="39070" y="101666"/>
                  <a:pt x="38655" y="101273"/>
                </a:cubicBezTo>
                <a:cubicBezTo>
                  <a:pt x="38633" y="100311"/>
                  <a:pt x="38502" y="99328"/>
                  <a:pt x="38458" y="98498"/>
                </a:cubicBezTo>
                <a:cubicBezTo>
                  <a:pt x="38436" y="98410"/>
                  <a:pt x="38436" y="98345"/>
                  <a:pt x="38436" y="98257"/>
                </a:cubicBezTo>
                <a:close/>
                <a:moveTo>
                  <a:pt x="38655" y="101426"/>
                </a:moveTo>
                <a:cubicBezTo>
                  <a:pt x="39048" y="101841"/>
                  <a:pt x="39441" y="102234"/>
                  <a:pt x="39856" y="102649"/>
                </a:cubicBezTo>
                <a:cubicBezTo>
                  <a:pt x="40228" y="103021"/>
                  <a:pt x="40599" y="103436"/>
                  <a:pt x="41015" y="103808"/>
                </a:cubicBezTo>
                <a:cubicBezTo>
                  <a:pt x="40949" y="104638"/>
                  <a:pt x="40862" y="105468"/>
                  <a:pt x="40643" y="106255"/>
                </a:cubicBezTo>
                <a:cubicBezTo>
                  <a:pt x="39856" y="105490"/>
                  <a:pt x="39026" y="104747"/>
                  <a:pt x="38196" y="104004"/>
                </a:cubicBezTo>
                <a:cubicBezTo>
                  <a:pt x="38545" y="103218"/>
                  <a:pt x="38655" y="102344"/>
                  <a:pt x="38655" y="101426"/>
                </a:cubicBezTo>
                <a:close/>
                <a:moveTo>
                  <a:pt x="20128" y="583"/>
                </a:moveTo>
                <a:cubicBezTo>
                  <a:pt x="22336" y="583"/>
                  <a:pt x="23892" y="2934"/>
                  <a:pt x="25129" y="4495"/>
                </a:cubicBezTo>
                <a:cubicBezTo>
                  <a:pt x="28166" y="8385"/>
                  <a:pt x="31094" y="12383"/>
                  <a:pt x="33957" y="16404"/>
                </a:cubicBezTo>
                <a:cubicBezTo>
                  <a:pt x="35486" y="18589"/>
                  <a:pt x="37016" y="20774"/>
                  <a:pt x="38545" y="22959"/>
                </a:cubicBezTo>
                <a:cubicBezTo>
                  <a:pt x="38961" y="23571"/>
                  <a:pt x="39376" y="24183"/>
                  <a:pt x="39813" y="24795"/>
                </a:cubicBezTo>
                <a:cubicBezTo>
                  <a:pt x="39966" y="25035"/>
                  <a:pt x="40141" y="25275"/>
                  <a:pt x="40315" y="25538"/>
                </a:cubicBezTo>
                <a:cubicBezTo>
                  <a:pt x="40665" y="26018"/>
                  <a:pt x="40862" y="26128"/>
                  <a:pt x="40621" y="26761"/>
                </a:cubicBezTo>
                <a:cubicBezTo>
                  <a:pt x="40464" y="27190"/>
                  <a:pt x="40419" y="27273"/>
                  <a:pt x="40236" y="27273"/>
                </a:cubicBezTo>
                <a:cubicBezTo>
                  <a:pt x="40139" y="27273"/>
                  <a:pt x="40003" y="27250"/>
                  <a:pt x="39791" y="27242"/>
                </a:cubicBezTo>
                <a:cubicBezTo>
                  <a:pt x="39419" y="27220"/>
                  <a:pt x="39070" y="27220"/>
                  <a:pt x="38698" y="27198"/>
                </a:cubicBezTo>
                <a:cubicBezTo>
                  <a:pt x="37977" y="27198"/>
                  <a:pt x="37256" y="27177"/>
                  <a:pt x="36513" y="27155"/>
                </a:cubicBezTo>
                <a:cubicBezTo>
                  <a:pt x="36470" y="27155"/>
                  <a:pt x="36426" y="27155"/>
                  <a:pt x="36404" y="27177"/>
                </a:cubicBezTo>
                <a:cubicBezTo>
                  <a:pt x="36355" y="27146"/>
                  <a:pt x="36297" y="27131"/>
                  <a:pt x="36239" y="27131"/>
                </a:cubicBezTo>
                <a:cubicBezTo>
                  <a:pt x="36092" y="27131"/>
                  <a:pt x="35945" y="27229"/>
                  <a:pt x="35945" y="27417"/>
                </a:cubicBezTo>
                <a:cubicBezTo>
                  <a:pt x="35792" y="41554"/>
                  <a:pt x="35945" y="55692"/>
                  <a:pt x="36448" y="69829"/>
                </a:cubicBezTo>
                <a:cubicBezTo>
                  <a:pt x="36404" y="69829"/>
                  <a:pt x="36382" y="69873"/>
                  <a:pt x="36404" y="69917"/>
                </a:cubicBezTo>
                <a:cubicBezTo>
                  <a:pt x="36426" y="69917"/>
                  <a:pt x="36426" y="69939"/>
                  <a:pt x="36448" y="69939"/>
                </a:cubicBezTo>
                <a:cubicBezTo>
                  <a:pt x="36775" y="79619"/>
                  <a:pt x="37256" y="89299"/>
                  <a:pt x="37890" y="98957"/>
                </a:cubicBezTo>
                <a:cubicBezTo>
                  <a:pt x="37977" y="100093"/>
                  <a:pt x="38130" y="101273"/>
                  <a:pt x="37999" y="102409"/>
                </a:cubicBezTo>
                <a:cubicBezTo>
                  <a:pt x="37802" y="104288"/>
                  <a:pt x="36644" y="105293"/>
                  <a:pt x="34809" y="105534"/>
                </a:cubicBezTo>
                <a:cubicBezTo>
                  <a:pt x="32034" y="105905"/>
                  <a:pt x="29128" y="105796"/>
                  <a:pt x="26309" y="105905"/>
                </a:cubicBezTo>
                <a:cubicBezTo>
                  <a:pt x="26047" y="105927"/>
                  <a:pt x="25763" y="105927"/>
                  <a:pt x="25479" y="105949"/>
                </a:cubicBezTo>
                <a:cubicBezTo>
                  <a:pt x="25479" y="105927"/>
                  <a:pt x="25479" y="105927"/>
                  <a:pt x="25479" y="105927"/>
                </a:cubicBezTo>
                <a:cubicBezTo>
                  <a:pt x="25462" y="105910"/>
                  <a:pt x="25445" y="105903"/>
                  <a:pt x="25430" y="105903"/>
                </a:cubicBezTo>
                <a:cubicBezTo>
                  <a:pt x="25405" y="105903"/>
                  <a:pt x="25383" y="105922"/>
                  <a:pt x="25369" y="105949"/>
                </a:cubicBezTo>
                <a:cubicBezTo>
                  <a:pt x="22813" y="106036"/>
                  <a:pt x="20256" y="106146"/>
                  <a:pt x="17700" y="106233"/>
                </a:cubicBezTo>
                <a:cubicBezTo>
                  <a:pt x="16345" y="106277"/>
                  <a:pt x="14990" y="106342"/>
                  <a:pt x="13614" y="106386"/>
                </a:cubicBezTo>
                <a:cubicBezTo>
                  <a:pt x="13263" y="106395"/>
                  <a:pt x="12843" y="106443"/>
                  <a:pt x="12424" y="106443"/>
                </a:cubicBezTo>
                <a:cubicBezTo>
                  <a:pt x="11852" y="106443"/>
                  <a:pt x="11283" y="106353"/>
                  <a:pt x="10904" y="105949"/>
                </a:cubicBezTo>
                <a:cubicBezTo>
                  <a:pt x="10380" y="105381"/>
                  <a:pt x="10314" y="104463"/>
                  <a:pt x="10270" y="103764"/>
                </a:cubicBezTo>
                <a:cubicBezTo>
                  <a:pt x="9899" y="97864"/>
                  <a:pt x="9833" y="91943"/>
                  <a:pt x="9593" y="86043"/>
                </a:cubicBezTo>
                <a:cubicBezTo>
                  <a:pt x="9375" y="80012"/>
                  <a:pt x="9156" y="74003"/>
                  <a:pt x="8916" y="67994"/>
                </a:cubicBezTo>
                <a:cubicBezTo>
                  <a:pt x="8675" y="61351"/>
                  <a:pt x="8435" y="54730"/>
                  <a:pt x="8173" y="48110"/>
                </a:cubicBezTo>
                <a:cubicBezTo>
                  <a:pt x="7932" y="41314"/>
                  <a:pt x="7867" y="34497"/>
                  <a:pt x="7321" y="27745"/>
                </a:cubicBezTo>
                <a:cubicBezTo>
                  <a:pt x="7321" y="27745"/>
                  <a:pt x="7321" y="27723"/>
                  <a:pt x="7321" y="27723"/>
                </a:cubicBezTo>
                <a:cubicBezTo>
                  <a:pt x="7539" y="27657"/>
                  <a:pt x="7517" y="27329"/>
                  <a:pt x="7255" y="27308"/>
                </a:cubicBezTo>
                <a:cubicBezTo>
                  <a:pt x="6053" y="27242"/>
                  <a:pt x="4830" y="27198"/>
                  <a:pt x="3628" y="27067"/>
                </a:cubicBezTo>
                <a:cubicBezTo>
                  <a:pt x="3103" y="27024"/>
                  <a:pt x="1923" y="27089"/>
                  <a:pt x="1465" y="26783"/>
                </a:cubicBezTo>
                <a:cubicBezTo>
                  <a:pt x="459" y="26084"/>
                  <a:pt x="1159" y="25297"/>
                  <a:pt x="1639" y="24598"/>
                </a:cubicBezTo>
                <a:cubicBezTo>
                  <a:pt x="3060" y="22566"/>
                  <a:pt x="4480" y="20534"/>
                  <a:pt x="5900" y="18524"/>
                </a:cubicBezTo>
                <a:cubicBezTo>
                  <a:pt x="8806" y="14394"/>
                  <a:pt x="11691" y="10286"/>
                  <a:pt x="14575" y="6156"/>
                </a:cubicBezTo>
                <a:cubicBezTo>
                  <a:pt x="15296" y="5151"/>
                  <a:pt x="16017" y="4124"/>
                  <a:pt x="16716" y="3119"/>
                </a:cubicBezTo>
                <a:cubicBezTo>
                  <a:pt x="17459" y="2070"/>
                  <a:pt x="18224" y="846"/>
                  <a:pt x="19601" y="628"/>
                </a:cubicBezTo>
                <a:cubicBezTo>
                  <a:pt x="19781" y="598"/>
                  <a:pt x="19957" y="583"/>
                  <a:pt x="20128" y="583"/>
                </a:cubicBezTo>
                <a:close/>
                <a:moveTo>
                  <a:pt x="38130" y="104135"/>
                </a:moveTo>
                <a:cubicBezTo>
                  <a:pt x="38939" y="104922"/>
                  <a:pt x="39725" y="105730"/>
                  <a:pt x="40578" y="106473"/>
                </a:cubicBezTo>
                <a:cubicBezTo>
                  <a:pt x="40446" y="106889"/>
                  <a:pt x="40272" y="107282"/>
                  <a:pt x="40053" y="107631"/>
                </a:cubicBezTo>
                <a:cubicBezTo>
                  <a:pt x="39900" y="107872"/>
                  <a:pt x="39747" y="108090"/>
                  <a:pt x="39551" y="108287"/>
                </a:cubicBezTo>
                <a:cubicBezTo>
                  <a:pt x="38720" y="107326"/>
                  <a:pt x="37802" y="106386"/>
                  <a:pt x="36907" y="105490"/>
                </a:cubicBezTo>
                <a:cubicBezTo>
                  <a:pt x="37147" y="105315"/>
                  <a:pt x="37387" y="105140"/>
                  <a:pt x="37606" y="104900"/>
                </a:cubicBezTo>
                <a:cubicBezTo>
                  <a:pt x="37824" y="104660"/>
                  <a:pt x="37999" y="104419"/>
                  <a:pt x="38130" y="104135"/>
                </a:cubicBezTo>
                <a:close/>
                <a:moveTo>
                  <a:pt x="36775" y="105556"/>
                </a:moveTo>
                <a:cubicBezTo>
                  <a:pt x="37628" y="106517"/>
                  <a:pt x="38502" y="107500"/>
                  <a:pt x="39419" y="108418"/>
                </a:cubicBezTo>
                <a:cubicBezTo>
                  <a:pt x="38458" y="109314"/>
                  <a:pt x="37125" y="109729"/>
                  <a:pt x="35858" y="110057"/>
                </a:cubicBezTo>
                <a:cubicBezTo>
                  <a:pt x="35639" y="110122"/>
                  <a:pt x="35399" y="110166"/>
                  <a:pt x="35180" y="110210"/>
                </a:cubicBezTo>
                <a:cubicBezTo>
                  <a:pt x="34394" y="109445"/>
                  <a:pt x="33607" y="108680"/>
                  <a:pt x="32908" y="107850"/>
                </a:cubicBezTo>
                <a:cubicBezTo>
                  <a:pt x="32493" y="107347"/>
                  <a:pt x="32121" y="106801"/>
                  <a:pt x="31706" y="106320"/>
                </a:cubicBezTo>
                <a:cubicBezTo>
                  <a:pt x="31706" y="106320"/>
                  <a:pt x="31684" y="106299"/>
                  <a:pt x="31684" y="106299"/>
                </a:cubicBezTo>
                <a:cubicBezTo>
                  <a:pt x="32471" y="106277"/>
                  <a:pt x="33367" y="106299"/>
                  <a:pt x="34241" y="106233"/>
                </a:cubicBezTo>
                <a:cubicBezTo>
                  <a:pt x="35137" y="107391"/>
                  <a:pt x="36098" y="108549"/>
                  <a:pt x="37191" y="109532"/>
                </a:cubicBezTo>
                <a:cubicBezTo>
                  <a:pt x="37211" y="109553"/>
                  <a:pt x="37234" y="109561"/>
                  <a:pt x="37255" y="109561"/>
                </a:cubicBezTo>
                <a:cubicBezTo>
                  <a:pt x="37327" y="109561"/>
                  <a:pt x="37389" y="109468"/>
                  <a:pt x="37322" y="109401"/>
                </a:cubicBezTo>
                <a:cubicBezTo>
                  <a:pt x="36382" y="108309"/>
                  <a:pt x="35377" y="107282"/>
                  <a:pt x="34416" y="106211"/>
                </a:cubicBezTo>
                <a:cubicBezTo>
                  <a:pt x="35268" y="106124"/>
                  <a:pt x="36076" y="105949"/>
                  <a:pt x="36775" y="105556"/>
                </a:cubicBezTo>
                <a:close/>
                <a:moveTo>
                  <a:pt x="10926" y="106604"/>
                </a:moveTo>
                <a:cubicBezTo>
                  <a:pt x="11363" y="106889"/>
                  <a:pt x="11953" y="107020"/>
                  <a:pt x="12718" y="107020"/>
                </a:cubicBezTo>
                <a:lnTo>
                  <a:pt x="12827" y="107020"/>
                </a:lnTo>
                <a:cubicBezTo>
                  <a:pt x="13854" y="108156"/>
                  <a:pt x="14968" y="109270"/>
                  <a:pt x="16170" y="110275"/>
                </a:cubicBezTo>
                <a:cubicBezTo>
                  <a:pt x="13941" y="109751"/>
                  <a:pt x="11887" y="108658"/>
                  <a:pt x="10926" y="106604"/>
                </a:cubicBezTo>
                <a:close/>
                <a:moveTo>
                  <a:pt x="31575" y="106299"/>
                </a:moveTo>
                <a:cubicBezTo>
                  <a:pt x="31859" y="106604"/>
                  <a:pt x="32099" y="107107"/>
                  <a:pt x="32296" y="107369"/>
                </a:cubicBezTo>
                <a:cubicBezTo>
                  <a:pt x="32536" y="107697"/>
                  <a:pt x="32799" y="108003"/>
                  <a:pt x="33061" y="108331"/>
                </a:cubicBezTo>
                <a:cubicBezTo>
                  <a:pt x="33629" y="109008"/>
                  <a:pt x="34241" y="109664"/>
                  <a:pt x="34918" y="110275"/>
                </a:cubicBezTo>
                <a:cubicBezTo>
                  <a:pt x="34197" y="110407"/>
                  <a:pt x="33476" y="110494"/>
                  <a:pt x="32755" y="110559"/>
                </a:cubicBezTo>
                <a:cubicBezTo>
                  <a:pt x="31509" y="109117"/>
                  <a:pt x="30089" y="107784"/>
                  <a:pt x="28800" y="106408"/>
                </a:cubicBezTo>
                <a:cubicBezTo>
                  <a:pt x="29608" y="106364"/>
                  <a:pt x="30417" y="106342"/>
                  <a:pt x="31225" y="106299"/>
                </a:cubicBezTo>
                <a:close/>
                <a:moveTo>
                  <a:pt x="20322" y="106736"/>
                </a:moveTo>
                <a:cubicBezTo>
                  <a:pt x="21567" y="108025"/>
                  <a:pt x="22857" y="109401"/>
                  <a:pt x="24233" y="110559"/>
                </a:cubicBezTo>
                <a:cubicBezTo>
                  <a:pt x="23556" y="110559"/>
                  <a:pt x="22878" y="110581"/>
                  <a:pt x="22201" y="110603"/>
                </a:cubicBezTo>
                <a:cubicBezTo>
                  <a:pt x="20890" y="109314"/>
                  <a:pt x="19491" y="108068"/>
                  <a:pt x="18137" y="106823"/>
                </a:cubicBezTo>
                <a:cubicBezTo>
                  <a:pt x="18880" y="106779"/>
                  <a:pt x="19601" y="106757"/>
                  <a:pt x="20322" y="106736"/>
                </a:cubicBezTo>
                <a:close/>
                <a:moveTo>
                  <a:pt x="23119" y="106626"/>
                </a:moveTo>
                <a:cubicBezTo>
                  <a:pt x="23752" y="107347"/>
                  <a:pt x="24408" y="108025"/>
                  <a:pt x="25063" y="108724"/>
                </a:cubicBezTo>
                <a:cubicBezTo>
                  <a:pt x="25653" y="109358"/>
                  <a:pt x="26222" y="110057"/>
                  <a:pt x="26877" y="110603"/>
                </a:cubicBezTo>
                <a:cubicBezTo>
                  <a:pt x="26134" y="110603"/>
                  <a:pt x="25413" y="110581"/>
                  <a:pt x="24692" y="110559"/>
                </a:cubicBezTo>
                <a:lnTo>
                  <a:pt x="24561" y="110559"/>
                </a:lnTo>
                <a:cubicBezTo>
                  <a:pt x="23359" y="109183"/>
                  <a:pt x="21895" y="107937"/>
                  <a:pt x="20518" y="106714"/>
                </a:cubicBezTo>
                <a:cubicBezTo>
                  <a:pt x="21021" y="106692"/>
                  <a:pt x="21524" y="106670"/>
                  <a:pt x="22004" y="106648"/>
                </a:cubicBezTo>
                <a:cubicBezTo>
                  <a:pt x="22376" y="106648"/>
                  <a:pt x="22747" y="106626"/>
                  <a:pt x="23119" y="106626"/>
                </a:cubicBezTo>
                <a:close/>
                <a:moveTo>
                  <a:pt x="15515" y="106932"/>
                </a:moveTo>
                <a:cubicBezTo>
                  <a:pt x="16826" y="108200"/>
                  <a:pt x="18137" y="109467"/>
                  <a:pt x="19513" y="110625"/>
                </a:cubicBezTo>
                <a:lnTo>
                  <a:pt x="19011" y="110625"/>
                </a:lnTo>
                <a:cubicBezTo>
                  <a:pt x="18246" y="110603"/>
                  <a:pt x="17437" y="110516"/>
                  <a:pt x="16651" y="110363"/>
                </a:cubicBezTo>
                <a:cubicBezTo>
                  <a:pt x="15427" y="109248"/>
                  <a:pt x="14204" y="108156"/>
                  <a:pt x="13024" y="106998"/>
                </a:cubicBezTo>
                <a:cubicBezTo>
                  <a:pt x="13854" y="106998"/>
                  <a:pt x="14684" y="106976"/>
                  <a:pt x="15515" y="106932"/>
                </a:cubicBezTo>
                <a:close/>
                <a:moveTo>
                  <a:pt x="17918" y="106823"/>
                </a:moveTo>
                <a:cubicBezTo>
                  <a:pt x="19164" y="108156"/>
                  <a:pt x="20475" y="109467"/>
                  <a:pt x="21851" y="110603"/>
                </a:cubicBezTo>
                <a:cubicBezTo>
                  <a:pt x="21174" y="110625"/>
                  <a:pt x="20475" y="110647"/>
                  <a:pt x="19776" y="110647"/>
                </a:cubicBezTo>
                <a:cubicBezTo>
                  <a:pt x="18486" y="109336"/>
                  <a:pt x="17088" y="108134"/>
                  <a:pt x="15711" y="106932"/>
                </a:cubicBezTo>
                <a:cubicBezTo>
                  <a:pt x="16454" y="106910"/>
                  <a:pt x="17175" y="106867"/>
                  <a:pt x="17918" y="106823"/>
                </a:cubicBezTo>
                <a:close/>
                <a:moveTo>
                  <a:pt x="25785" y="106517"/>
                </a:moveTo>
                <a:cubicBezTo>
                  <a:pt x="26921" y="107981"/>
                  <a:pt x="28166" y="109467"/>
                  <a:pt x="29587" y="110669"/>
                </a:cubicBezTo>
                <a:cubicBezTo>
                  <a:pt x="28778" y="110669"/>
                  <a:pt x="27970" y="110647"/>
                  <a:pt x="27139" y="110625"/>
                </a:cubicBezTo>
                <a:cubicBezTo>
                  <a:pt x="26593" y="109882"/>
                  <a:pt x="25872" y="109248"/>
                  <a:pt x="25216" y="108571"/>
                </a:cubicBezTo>
                <a:cubicBezTo>
                  <a:pt x="24583" y="107916"/>
                  <a:pt x="23949" y="107260"/>
                  <a:pt x="23315" y="106604"/>
                </a:cubicBezTo>
                <a:cubicBezTo>
                  <a:pt x="24146" y="106583"/>
                  <a:pt x="24954" y="106539"/>
                  <a:pt x="25785" y="106517"/>
                </a:cubicBezTo>
                <a:close/>
                <a:moveTo>
                  <a:pt x="28647" y="106408"/>
                </a:moveTo>
                <a:cubicBezTo>
                  <a:pt x="29871" y="107828"/>
                  <a:pt x="31116" y="109336"/>
                  <a:pt x="32515" y="110581"/>
                </a:cubicBezTo>
                <a:cubicBezTo>
                  <a:pt x="31859" y="110625"/>
                  <a:pt x="31225" y="110647"/>
                  <a:pt x="30592" y="110647"/>
                </a:cubicBezTo>
                <a:cubicBezTo>
                  <a:pt x="30373" y="110669"/>
                  <a:pt x="30155" y="110669"/>
                  <a:pt x="29936" y="110669"/>
                </a:cubicBezTo>
                <a:cubicBezTo>
                  <a:pt x="28603" y="109270"/>
                  <a:pt x="27227" y="107959"/>
                  <a:pt x="25959" y="106495"/>
                </a:cubicBezTo>
                <a:cubicBezTo>
                  <a:pt x="26855" y="106473"/>
                  <a:pt x="27751" y="106430"/>
                  <a:pt x="28647" y="106408"/>
                </a:cubicBezTo>
                <a:close/>
                <a:moveTo>
                  <a:pt x="20070" y="1"/>
                </a:moveTo>
                <a:cubicBezTo>
                  <a:pt x="18320" y="1"/>
                  <a:pt x="17233" y="1390"/>
                  <a:pt x="16214" y="2813"/>
                </a:cubicBezTo>
                <a:cubicBezTo>
                  <a:pt x="12565" y="8013"/>
                  <a:pt x="8938" y="13214"/>
                  <a:pt x="5267" y="18414"/>
                </a:cubicBezTo>
                <a:cubicBezTo>
                  <a:pt x="4218" y="19922"/>
                  <a:pt x="3147" y="21452"/>
                  <a:pt x="2076" y="22959"/>
                </a:cubicBezTo>
                <a:cubicBezTo>
                  <a:pt x="1443" y="23855"/>
                  <a:pt x="263" y="24970"/>
                  <a:pt x="219" y="26128"/>
                </a:cubicBezTo>
                <a:lnTo>
                  <a:pt x="219" y="26215"/>
                </a:lnTo>
                <a:cubicBezTo>
                  <a:pt x="110" y="26237"/>
                  <a:pt x="1" y="26368"/>
                  <a:pt x="88" y="26477"/>
                </a:cubicBezTo>
                <a:cubicBezTo>
                  <a:pt x="875" y="27832"/>
                  <a:pt x="2098" y="28837"/>
                  <a:pt x="3344" y="29777"/>
                </a:cubicBezTo>
                <a:cubicBezTo>
                  <a:pt x="3824" y="30126"/>
                  <a:pt x="4305" y="30585"/>
                  <a:pt x="4917" y="30651"/>
                </a:cubicBezTo>
                <a:cubicBezTo>
                  <a:pt x="5007" y="30662"/>
                  <a:pt x="5096" y="30666"/>
                  <a:pt x="5185" y="30666"/>
                </a:cubicBezTo>
                <a:cubicBezTo>
                  <a:pt x="5812" y="30666"/>
                  <a:pt x="6427" y="30430"/>
                  <a:pt x="7058" y="30410"/>
                </a:cubicBezTo>
                <a:cubicBezTo>
                  <a:pt x="7124" y="35851"/>
                  <a:pt x="7430" y="41292"/>
                  <a:pt x="7626" y="46711"/>
                </a:cubicBezTo>
                <a:cubicBezTo>
                  <a:pt x="7867" y="53048"/>
                  <a:pt x="8085" y="59363"/>
                  <a:pt x="8304" y="65678"/>
                </a:cubicBezTo>
                <a:lnTo>
                  <a:pt x="9003" y="84885"/>
                </a:lnTo>
                <a:cubicBezTo>
                  <a:pt x="9222" y="91178"/>
                  <a:pt x="9309" y="97493"/>
                  <a:pt x="9680" y="103764"/>
                </a:cubicBezTo>
                <a:cubicBezTo>
                  <a:pt x="9724" y="104638"/>
                  <a:pt x="9899" y="105359"/>
                  <a:pt x="10227" y="105883"/>
                </a:cubicBezTo>
                <a:cubicBezTo>
                  <a:pt x="10751" y="108003"/>
                  <a:pt x="12543" y="109554"/>
                  <a:pt x="14553" y="110363"/>
                </a:cubicBezTo>
                <a:cubicBezTo>
                  <a:pt x="16293" y="111066"/>
                  <a:pt x="18168" y="111222"/>
                  <a:pt x="20060" y="111222"/>
                </a:cubicBezTo>
                <a:cubicBezTo>
                  <a:pt x="21569" y="111222"/>
                  <a:pt x="23089" y="111123"/>
                  <a:pt x="24562" y="111123"/>
                </a:cubicBezTo>
                <a:cubicBezTo>
                  <a:pt x="24745" y="111123"/>
                  <a:pt x="24926" y="111124"/>
                  <a:pt x="25107" y="111128"/>
                </a:cubicBezTo>
                <a:cubicBezTo>
                  <a:pt x="26759" y="111159"/>
                  <a:pt x="28426" y="111243"/>
                  <a:pt x="30088" y="111243"/>
                </a:cubicBezTo>
                <a:cubicBezTo>
                  <a:pt x="31945" y="111243"/>
                  <a:pt x="33796" y="111138"/>
                  <a:pt x="35617" y="110734"/>
                </a:cubicBezTo>
                <a:cubicBezTo>
                  <a:pt x="36972" y="110428"/>
                  <a:pt x="38502" y="109991"/>
                  <a:pt x="39594" y="109074"/>
                </a:cubicBezTo>
                <a:cubicBezTo>
                  <a:pt x="40687" y="108178"/>
                  <a:pt x="41146" y="106801"/>
                  <a:pt x="41364" y="105446"/>
                </a:cubicBezTo>
                <a:cubicBezTo>
                  <a:pt x="41605" y="104070"/>
                  <a:pt x="41692" y="102649"/>
                  <a:pt x="41692" y="101229"/>
                </a:cubicBezTo>
                <a:cubicBezTo>
                  <a:pt x="41736" y="101273"/>
                  <a:pt x="41779" y="101317"/>
                  <a:pt x="41845" y="101360"/>
                </a:cubicBezTo>
                <a:cubicBezTo>
                  <a:pt x="41855" y="101367"/>
                  <a:pt x="41866" y="101370"/>
                  <a:pt x="41876" y="101370"/>
                </a:cubicBezTo>
                <a:cubicBezTo>
                  <a:pt x="41929" y="101370"/>
                  <a:pt x="41969" y="101288"/>
                  <a:pt x="41932" y="101251"/>
                </a:cubicBezTo>
                <a:cubicBezTo>
                  <a:pt x="41845" y="101164"/>
                  <a:pt x="41757" y="101076"/>
                  <a:pt x="41692" y="100989"/>
                </a:cubicBezTo>
                <a:cubicBezTo>
                  <a:pt x="41670" y="98760"/>
                  <a:pt x="41452" y="96531"/>
                  <a:pt x="41233" y="94346"/>
                </a:cubicBezTo>
                <a:cubicBezTo>
                  <a:pt x="40818" y="90435"/>
                  <a:pt x="40490" y="86524"/>
                  <a:pt x="40403" y="82590"/>
                </a:cubicBezTo>
                <a:cubicBezTo>
                  <a:pt x="40228" y="74615"/>
                  <a:pt x="40162" y="66639"/>
                  <a:pt x="40053" y="58664"/>
                </a:cubicBezTo>
                <a:cubicBezTo>
                  <a:pt x="39944" y="49705"/>
                  <a:pt x="39813" y="40724"/>
                  <a:pt x="39682" y="31765"/>
                </a:cubicBezTo>
                <a:cubicBezTo>
                  <a:pt x="40752" y="31678"/>
                  <a:pt x="41845" y="31656"/>
                  <a:pt x="42894" y="31437"/>
                </a:cubicBezTo>
                <a:cubicBezTo>
                  <a:pt x="43396" y="31350"/>
                  <a:pt x="43811" y="31110"/>
                  <a:pt x="43943" y="30585"/>
                </a:cubicBezTo>
                <a:cubicBezTo>
                  <a:pt x="44270" y="29252"/>
                  <a:pt x="42522" y="27592"/>
                  <a:pt x="41692" y="26739"/>
                </a:cubicBezTo>
                <a:lnTo>
                  <a:pt x="41692" y="26718"/>
                </a:lnTo>
                <a:cubicBezTo>
                  <a:pt x="41692" y="26696"/>
                  <a:pt x="41670" y="26674"/>
                  <a:pt x="41670" y="26630"/>
                </a:cubicBezTo>
                <a:cubicBezTo>
                  <a:pt x="41408" y="25494"/>
                  <a:pt x="40228" y="24314"/>
                  <a:pt x="39572" y="23374"/>
                </a:cubicBezTo>
                <a:cubicBezTo>
                  <a:pt x="38698" y="22107"/>
                  <a:pt x="37802" y="20818"/>
                  <a:pt x="36907" y="19551"/>
                </a:cubicBezTo>
                <a:cubicBezTo>
                  <a:pt x="33454" y="14612"/>
                  <a:pt x="29936" y="9696"/>
                  <a:pt x="26243" y="4932"/>
                </a:cubicBezTo>
                <a:cubicBezTo>
                  <a:pt x="24823" y="3097"/>
                  <a:pt x="23294" y="584"/>
                  <a:pt x="20824" y="81"/>
                </a:cubicBezTo>
                <a:cubicBezTo>
                  <a:pt x="20560" y="26"/>
                  <a:pt x="20309" y="1"/>
                  <a:pt x="20070" y="1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0070C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240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811" y="92467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9. </a:t>
            </a:r>
            <a:r>
              <a:rPr lang="en-US" dirty="0" err="1" smtClean="0"/>
              <a:t>Gancaran</a:t>
            </a:r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Cara </a:t>
            </a:r>
            <a:r>
              <a:rPr lang="en-US" sz="2000" dirty="0" err="1" smtClean="0"/>
              <a:t>gawe</a:t>
            </a:r>
            <a:r>
              <a:rPr lang="en-US" sz="2000" dirty="0" smtClean="0"/>
              <a:t> </a:t>
            </a:r>
            <a:r>
              <a:rPr lang="en-US" sz="2000" dirty="0" err="1" smtClean="0"/>
              <a:t>gancaran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oogle Shape;5934;p37"/>
          <p:cNvGrpSpPr/>
          <p:nvPr/>
        </p:nvGrpSpPr>
        <p:grpSpPr>
          <a:xfrm>
            <a:off x="2241886" y="3243079"/>
            <a:ext cx="1583841" cy="2026894"/>
            <a:chOff x="722375" y="3243080"/>
            <a:chExt cx="1583841" cy="1686806"/>
          </a:xfrm>
        </p:grpSpPr>
        <p:sp>
          <p:nvSpPr>
            <p:cNvPr id="6" name="Google Shape;5936;p37"/>
            <p:cNvSpPr txBox="1"/>
            <p:nvPr/>
          </p:nvSpPr>
          <p:spPr>
            <a:xfrm flipH="1">
              <a:off x="764516" y="3918504"/>
              <a:ext cx="1541700" cy="10113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 smtClean="0">
                  <a:solidFill>
                    <a:schemeClr val="dk1"/>
                  </a:solidFill>
                  <a:latin typeface="Coming Soon"/>
                  <a:ea typeface="Coming Soon"/>
                  <a:cs typeface="Coming Soon"/>
                  <a:sym typeface="Coming Soon"/>
                </a:rPr>
                <a:t>Kudu maca geguritan kanthi tumemen</a:t>
              </a:r>
              <a:endParaRPr sz="1600" dirty="0">
                <a:solidFill>
                  <a:schemeClr val="dk1"/>
                </a:solidFill>
                <a:latin typeface="Coming Soon"/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7" name="Google Shape;5937;p37"/>
            <p:cNvSpPr txBox="1"/>
            <p:nvPr/>
          </p:nvSpPr>
          <p:spPr>
            <a:xfrm flipH="1">
              <a:off x="722375" y="3483564"/>
              <a:ext cx="15453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" sz="24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1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8" name="Google Shape;5938;p37"/>
            <p:cNvGrpSpPr/>
            <p:nvPr/>
          </p:nvGrpSpPr>
          <p:grpSpPr>
            <a:xfrm>
              <a:off x="1378310" y="3243080"/>
              <a:ext cx="233430" cy="198912"/>
              <a:chOff x="5364291" y="1379273"/>
              <a:chExt cx="372060" cy="316992"/>
            </a:xfrm>
          </p:grpSpPr>
          <p:sp>
            <p:nvSpPr>
              <p:cNvPr id="9" name="Google Shape;5939;p37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</p:sp>
          <p:sp>
            <p:nvSpPr>
              <p:cNvPr id="10" name="Google Shape;5940;p37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" name="Google Shape;5969;p37"/>
          <p:cNvSpPr/>
          <p:nvPr/>
        </p:nvSpPr>
        <p:spPr>
          <a:xfrm rot="10800000">
            <a:off x="3874206" y="2403991"/>
            <a:ext cx="518981" cy="602454"/>
          </a:xfrm>
          <a:custGeom>
            <a:avLst/>
            <a:gdLst/>
            <a:ahLst/>
            <a:cxnLst/>
            <a:rect l="l" t="t" r="r" b="b"/>
            <a:pathLst>
              <a:path w="19374" h="22488" extrusionOk="0">
                <a:moveTo>
                  <a:pt x="17314" y="1"/>
                </a:moveTo>
                <a:cubicBezTo>
                  <a:pt x="17173" y="1"/>
                  <a:pt x="17033" y="117"/>
                  <a:pt x="17087" y="307"/>
                </a:cubicBezTo>
                <a:cubicBezTo>
                  <a:pt x="18287" y="5241"/>
                  <a:pt x="15050" y="9586"/>
                  <a:pt x="12086" y="13207"/>
                </a:cubicBezTo>
                <a:cubicBezTo>
                  <a:pt x="9913" y="15878"/>
                  <a:pt x="7446" y="18345"/>
                  <a:pt x="4255" y="19658"/>
                </a:cubicBezTo>
                <a:cubicBezTo>
                  <a:pt x="4029" y="19092"/>
                  <a:pt x="3757" y="18549"/>
                  <a:pt x="3485" y="18005"/>
                </a:cubicBezTo>
                <a:cubicBezTo>
                  <a:pt x="3407" y="17849"/>
                  <a:pt x="3232" y="17760"/>
                  <a:pt x="3058" y="17760"/>
                </a:cubicBezTo>
                <a:cubicBezTo>
                  <a:pt x="2930" y="17760"/>
                  <a:pt x="2803" y="17809"/>
                  <a:pt x="2716" y="17915"/>
                </a:cubicBezTo>
                <a:cubicBezTo>
                  <a:pt x="2150" y="18571"/>
                  <a:pt x="1584" y="19273"/>
                  <a:pt x="1064" y="19974"/>
                </a:cubicBezTo>
                <a:cubicBezTo>
                  <a:pt x="724" y="20404"/>
                  <a:pt x="249" y="20857"/>
                  <a:pt x="204" y="21400"/>
                </a:cubicBezTo>
                <a:cubicBezTo>
                  <a:pt x="0" y="21581"/>
                  <a:pt x="45" y="21943"/>
                  <a:pt x="272" y="22079"/>
                </a:cubicBezTo>
                <a:cubicBezTo>
                  <a:pt x="860" y="22441"/>
                  <a:pt x="1584" y="22351"/>
                  <a:pt x="2241" y="22373"/>
                </a:cubicBezTo>
                <a:cubicBezTo>
                  <a:pt x="3033" y="22419"/>
                  <a:pt x="3825" y="22464"/>
                  <a:pt x="4617" y="22487"/>
                </a:cubicBezTo>
                <a:cubicBezTo>
                  <a:pt x="4627" y="22487"/>
                  <a:pt x="4636" y="22488"/>
                  <a:pt x="4646" y="22488"/>
                </a:cubicBezTo>
                <a:cubicBezTo>
                  <a:pt x="4974" y="22488"/>
                  <a:pt x="5270" y="22115"/>
                  <a:pt x="5160" y="21808"/>
                </a:cubicBezTo>
                <a:cubicBezTo>
                  <a:pt x="5002" y="21423"/>
                  <a:pt x="4843" y="21061"/>
                  <a:pt x="4708" y="20699"/>
                </a:cubicBezTo>
                <a:cubicBezTo>
                  <a:pt x="8283" y="19250"/>
                  <a:pt x="11090" y="16308"/>
                  <a:pt x="13421" y="13275"/>
                </a:cubicBezTo>
                <a:cubicBezTo>
                  <a:pt x="16272" y="9609"/>
                  <a:pt x="19373" y="4992"/>
                  <a:pt x="17540" y="171"/>
                </a:cubicBezTo>
                <a:cubicBezTo>
                  <a:pt x="17504" y="53"/>
                  <a:pt x="17409" y="1"/>
                  <a:pt x="1731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5941;p37"/>
          <p:cNvGrpSpPr/>
          <p:nvPr/>
        </p:nvGrpSpPr>
        <p:grpSpPr>
          <a:xfrm>
            <a:off x="4493659" y="2156573"/>
            <a:ext cx="1545300" cy="2329191"/>
            <a:chOff x="2261450" y="2156573"/>
            <a:chExt cx="1545300" cy="2329191"/>
          </a:xfrm>
        </p:grpSpPr>
        <p:sp>
          <p:nvSpPr>
            <p:cNvPr id="14" name="Google Shape;5943;p37"/>
            <p:cNvSpPr txBox="1"/>
            <p:nvPr/>
          </p:nvSpPr>
          <p:spPr>
            <a:xfrm flipH="1">
              <a:off x="2263123" y="2883254"/>
              <a:ext cx="1541700" cy="16025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 smtClean="0">
                  <a:solidFill>
                    <a:schemeClr val="dk1"/>
                  </a:solidFill>
                  <a:latin typeface="Coming Soon"/>
                  <a:ea typeface="Coming Soon"/>
                  <a:cs typeface="Coming Soon"/>
                  <a:sym typeface="Coming Soon"/>
                </a:rPr>
                <a:t>Negesi tembung sing dianggep angel nganggo Bausastra Jawa</a:t>
              </a:r>
              <a:endParaRPr sz="1600" dirty="0">
                <a:solidFill>
                  <a:schemeClr val="dk1"/>
                </a:solidFill>
                <a:latin typeface="Coming Soon"/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15" name="Google Shape;5944;p37"/>
            <p:cNvSpPr txBox="1"/>
            <p:nvPr/>
          </p:nvSpPr>
          <p:spPr>
            <a:xfrm flipH="1">
              <a:off x="2261450" y="2397057"/>
              <a:ext cx="15453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2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16" name="Google Shape;5945;p37"/>
            <p:cNvGrpSpPr/>
            <p:nvPr/>
          </p:nvGrpSpPr>
          <p:grpSpPr>
            <a:xfrm>
              <a:off x="2917385" y="2156573"/>
              <a:ext cx="233430" cy="198912"/>
              <a:chOff x="5364291" y="1379273"/>
              <a:chExt cx="372060" cy="316992"/>
            </a:xfrm>
          </p:grpSpPr>
          <p:sp>
            <p:nvSpPr>
              <p:cNvPr id="17" name="Google Shape;5946;p37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</p:sp>
          <p:sp>
            <p:nvSpPr>
              <p:cNvPr id="18" name="Google Shape;5947;p37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" name="Google Shape;5970;p37"/>
          <p:cNvSpPr/>
          <p:nvPr/>
        </p:nvSpPr>
        <p:spPr>
          <a:xfrm rot="-321" flipH="1">
            <a:off x="6193212" y="2403991"/>
            <a:ext cx="518981" cy="602454"/>
          </a:xfrm>
          <a:custGeom>
            <a:avLst/>
            <a:gdLst/>
            <a:ahLst/>
            <a:cxnLst/>
            <a:rect l="l" t="t" r="r" b="b"/>
            <a:pathLst>
              <a:path w="19374" h="22488" extrusionOk="0">
                <a:moveTo>
                  <a:pt x="17314" y="1"/>
                </a:moveTo>
                <a:cubicBezTo>
                  <a:pt x="17173" y="1"/>
                  <a:pt x="17033" y="117"/>
                  <a:pt x="17087" y="307"/>
                </a:cubicBezTo>
                <a:cubicBezTo>
                  <a:pt x="18287" y="5241"/>
                  <a:pt x="15050" y="9586"/>
                  <a:pt x="12086" y="13207"/>
                </a:cubicBezTo>
                <a:cubicBezTo>
                  <a:pt x="9913" y="15878"/>
                  <a:pt x="7446" y="18345"/>
                  <a:pt x="4255" y="19658"/>
                </a:cubicBezTo>
                <a:cubicBezTo>
                  <a:pt x="4029" y="19092"/>
                  <a:pt x="3757" y="18549"/>
                  <a:pt x="3485" y="18005"/>
                </a:cubicBezTo>
                <a:cubicBezTo>
                  <a:pt x="3407" y="17849"/>
                  <a:pt x="3232" y="17760"/>
                  <a:pt x="3058" y="17760"/>
                </a:cubicBezTo>
                <a:cubicBezTo>
                  <a:pt x="2930" y="17760"/>
                  <a:pt x="2803" y="17809"/>
                  <a:pt x="2716" y="17915"/>
                </a:cubicBezTo>
                <a:cubicBezTo>
                  <a:pt x="2150" y="18571"/>
                  <a:pt x="1584" y="19273"/>
                  <a:pt x="1064" y="19974"/>
                </a:cubicBezTo>
                <a:cubicBezTo>
                  <a:pt x="724" y="20404"/>
                  <a:pt x="249" y="20857"/>
                  <a:pt x="204" y="21400"/>
                </a:cubicBezTo>
                <a:cubicBezTo>
                  <a:pt x="0" y="21581"/>
                  <a:pt x="45" y="21943"/>
                  <a:pt x="272" y="22079"/>
                </a:cubicBezTo>
                <a:cubicBezTo>
                  <a:pt x="860" y="22441"/>
                  <a:pt x="1584" y="22351"/>
                  <a:pt x="2241" y="22373"/>
                </a:cubicBezTo>
                <a:cubicBezTo>
                  <a:pt x="3033" y="22419"/>
                  <a:pt x="3825" y="22464"/>
                  <a:pt x="4617" y="22487"/>
                </a:cubicBezTo>
                <a:cubicBezTo>
                  <a:pt x="4627" y="22487"/>
                  <a:pt x="4636" y="22488"/>
                  <a:pt x="4646" y="22488"/>
                </a:cubicBezTo>
                <a:cubicBezTo>
                  <a:pt x="4974" y="22488"/>
                  <a:pt x="5270" y="22115"/>
                  <a:pt x="5160" y="21808"/>
                </a:cubicBezTo>
                <a:cubicBezTo>
                  <a:pt x="5002" y="21423"/>
                  <a:pt x="4843" y="21061"/>
                  <a:pt x="4708" y="20699"/>
                </a:cubicBezTo>
                <a:cubicBezTo>
                  <a:pt x="8283" y="19250"/>
                  <a:pt x="11090" y="16308"/>
                  <a:pt x="13421" y="13275"/>
                </a:cubicBezTo>
                <a:cubicBezTo>
                  <a:pt x="16272" y="9609"/>
                  <a:pt x="19373" y="4992"/>
                  <a:pt x="17540" y="171"/>
                </a:cubicBezTo>
                <a:cubicBezTo>
                  <a:pt x="17504" y="53"/>
                  <a:pt x="17409" y="1"/>
                  <a:pt x="1731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5948;p37"/>
          <p:cNvGrpSpPr/>
          <p:nvPr/>
        </p:nvGrpSpPr>
        <p:grpSpPr>
          <a:xfrm>
            <a:off x="6409634" y="3188200"/>
            <a:ext cx="1545300" cy="2081774"/>
            <a:chOff x="3800525" y="3243080"/>
            <a:chExt cx="1545300" cy="2081774"/>
          </a:xfrm>
        </p:grpSpPr>
        <p:sp>
          <p:nvSpPr>
            <p:cNvPr id="22" name="Google Shape;5950;p37"/>
            <p:cNvSpPr txBox="1"/>
            <p:nvPr/>
          </p:nvSpPr>
          <p:spPr>
            <a:xfrm>
              <a:off x="3802325" y="4171262"/>
              <a:ext cx="1541700" cy="11535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 smtClean="0">
                  <a:solidFill>
                    <a:schemeClr val="dk1"/>
                  </a:solidFill>
                  <a:latin typeface="Coming Soon"/>
                  <a:ea typeface="Coming Soon"/>
                  <a:cs typeface="Coming Soon"/>
                  <a:sym typeface="Coming Soon"/>
                </a:rPr>
                <a:t>Negesi tembung kang ngemu pepindhan</a:t>
              </a:r>
              <a:endParaRPr sz="1600" dirty="0">
                <a:solidFill>
                  <a:schemeClr val="dk1"/>
                </a:solidFill>
                <a:latin typeface="Coming Soon"/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23" name="Google Shape;5951;p37"/>
            <p:cNvSpPr txBox="1"/>
            <p:nvPr/>
          </p:nvSpPr>
          <p:spPr>
            <a:xfrm>
              <a:off x="3800525" y="3483564"/>
              <a:ext cx="15453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3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24" name="Google Shape;5952;p37"/>
            <p:cNvGrpSpPr/>
            <p:nvPr/>
          </p:nvGrpSpPr>
          <p:grpSpPr>
            <a:xfrm>
              <a:off x="4456460" y="3243080"/>
              <a:ext cx="233430" cy="198912"/>
              <a:chOff x="5364291" y="1379273"/>
              <a:chExt cx="372060" cy="316992"/>
            </a:xfrm>
          </p:grpSpPr>
          <p:sp>
            <p:nvSpPr>
              <p:cNvPr id="25" name="Google Shape;5953;p37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26" name="Google Shape;5954;p37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" name="Google Shape;5971;p37"/>
          <p:cNvSpPr/>
          <p:nvPr/>
        </p:nvSpPr>
        <p:spPr>
          <a:xfrm rot="10800000">
            <a:off x="7760084" y="2403991"/>
            <a:ext cx="518981" cy="602454"/>
          </a:xfrm>
          <a:custGeom>
            <a:avLst/>
            <a:gdLst/>
            <a:ahLst/>
            <a:cxnLst/>
            <a:rect l="l" t="t" r="r" b="b"/>
            <a:pathLst>
              <a:path w="19374" h="22488" extrusionOk="0">
                <a:moveTo>
                  <a:pt x="17314" y="1"/>
                </a:moveTo>
                <a:cubicBezTo>
                  <a:pt x="17173" y="1"/>
                  <a:pt x="17033" y="117"/>
                  <a:pt x="17087" y="307"/>
                </a:cubicBezTo>
                <a:cubicBezTo>
                  <a:pt x="18287" y="5241"/>
                  <a:pt x="15050" y="9586"/>
                  <a:pt x="12086" y="13207"/>
                </a:cubicBezTo>
                <a:cubicBezTo>
                  <a:pt x="9913" y="15878"/>
                  <a:pt x="7446" y="18345"/>
                  <a:pt x="4255" y="19658"/>
                </a:cubicBezTo>
                <a:cubicBezTo>
                  <a:pt x="4029" y="19092"/>
                  <a:pt x="3757" y="18549"/>
                  <a:pt x="3485" y="18005"/>
                </a:cubicBezTo>
                <a:cubicBezTo>
                  <a:pt x="3407" y="17849"/>
                  <a:pt x="3232" y="17760"/>
                  <a:pt x="3058" y="17760"/>
                </a:cubicBezTo>
                <a:cubicBezTo>
                  <a:pt x="2930" y="17760"/>
                  <a:pt x="2803" y="17809"/>
                  <a:pt x="2716" y="17915"/>
                </a:cubicBezTo>
                <a:cubicBezTo>
                  <a:pt x="2150" y="18571"/>
                  <a:pt x="1584" y="19273"/>
                  <a:pt x="1064" y="19974"/>
                </a:cubicBezTo>
                <a:cubicBezTo>
                  <a:pt x="724" y="20404"/>
                  <a:pt x="249" y="20857"/>
                  <a:pt x="204" y="21400"/>
                </a:cubicBezTo>
                <a:cubicBezTo>
                  <a:pt x="0" y="21581"/>
                  <a:pt x="45" y="21943"/>
                  <a:pt x="272" y="22079"/>
                </a:cubicBezTo>
                <a:cubicBezTo>
                  <a:pt x="860" y="22441"/>
                  <a:pt x="1584" y="22351"/>
                  <a:pt x="2241" y="22373"/>
                </a:cubicBezTo>
                <a:cubicBezTo>
                  <a:pt x="3033" y="22419"/>
                  <a:pt x="3825" y="22464"/>
                  <a:pt x="4617" y="22487"/>
                </a:cubicBezTo>
                <a:cubicBezTo>
                  <a:pt x="4627" y="22487"/>
                  <a:pt x="4636" y="22488"/>
                  <a:pt x="4646" y="22488"/>
                </a:cubicBezTo>
                <a:cubicBezTo>
                  <a:pt x="4974" y="22488"/>
                  <a:pt x="5270" y="22115"/>
                  <a:pt x="5160" y="21808"/>
                </a:cubicBezTo>
                <a:cubicBezTo>
                  <a:pt x="5002" y="21423"/>
                  <a:pt x="4843" y="21061"/>
                  <a:pt x="4708" y="20699"/>
                </a:cubicBezTo>
                <a:cubicBezTo>
                  <a:pt x="8283" y="19250"/>
                  <a:pt x="11090" y="16308"/>
                  <a:pt x="13421" y="13275"/>
                </a:cubicBezTo>
                <a:cubicBezTo>
                  <a:pt x="16272" y="9609"/>
                  <a:pt x="19373" y="4992"/>
                  <a:pt x="17540" y="171"/>
                </a:cubicBezTo>
                <a:cubicBezTo>
                  <a:pt x="17504" y="53"/>
                  <a:pt x="17409" y="1"/>
                  <a:pt x="1731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5955;p37"/>
          <p:cNvGrpSpPr/>
          <p:nvPr/>
        </p:nvGrpSpPr>
        <p:grpSpPr>
          <a:xfrm>
            <a:off x="8445870" y="2263176"/>
            <a:ext cx="1571133" cy="1959808"/>
            <a:chOff x="5339600" y="2156573"/>
            <a:chExt cx="1571133" cy="1959808"/>
          </a:xfrm>
        </p:grpSpPr>
        <p:sp>
          <p:nvSpPr>
            <p:cNvPr id="30" name="Google Shape;5957;p37"/>
            <p:cNvSpPr txBox="1"/>
            <p:nvPr/>
          </p:nvSpPr>
          <p:spPr>
            <a:xfrm>
              <a:off x="5369033" y="2834990"/>
              <a:ext cx="1541700" cy="12813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 smtClean="0">
                  <a:solidFill>
                    <a:schemeClr val="dk1"/>
                  </a:solidFill>
                  <a:latin typeface="Coming Soon"/>
                  <a:ea typeface="Coming Soon"/>
                  <a:cs typeface="Coming Soon"/>
                  <a:sym typeface="Coming Soon"/>
                </a:rPr>
                <a:t>Geguritan ditulis maneh kanthi ditambahi jejer lan wasesa</a:t>
              </a:r>
              <a:endParaRPr sz="1600" dirty="0">
                <a:solidFill>
                  <a:schemeClr val="dk1"/>
                </a:solidFill>
                <a:latin typeface="Coming Soon"/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31" name="Google Shape;5958;p37"/>
            <p:cNvSpPr txBox="1"/>
            <p:nvPr/>
          </p:nvSpPr>
          <p:spPr>
            <a:xfrm>
              <a:off x="5339600" y="2397057"/>
              <a:ext cx="15453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4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32" name="Google Shape;5959;p37"/>
            <p:cNvGrpSpPr/>
            <p:nvPr/>
          </p:nvGrpSpPr>
          <p:grpSpPr>
            <a:xfrm>
              <a:off x="5995535" y="2156573"/>
              <a:ext cx="233430" cy="198912"/>
              <a:chOff x="5364291" y="1379273"/>
              <a:chExt cx="372060" cy="316992"/>
            </a:xfrm>
          </p:grpSpPr>
          <p:sp>
            <p:nvSpPr>
              <p:cNvPr id="33" name="Google Shape;5960;p37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</p:sp>
          <p:sp>
            <p:nvSpPr>
              <p:cNvPr id="34" name="Google Shape;5961;p37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274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err="1" smtClean="0">
                <a:latin typeface="+mn-lt"/>
              </a:rPr>
              <a:t>Materi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Pembelajaran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Geguritan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>
          <a:xfrm>
            <a:off x="1335352" y="1957785"/>
            <a:ext cx="8373423" cy="5433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A.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Maca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Teks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Wacana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kanthi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Tumemen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endParaRPr lang="en-US" sz="20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" action="ppaction://noaction"/>
          </p:cNvPr>
          <p:cNvSpPr/>
          <p:nvPr/>
        </p:nvSpPr>
        <p:spPr>
          <a:xfrm>
            <a:off x="1335352" y="2768250"/>
            <a:ext cx="8373423" cy="5433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B.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Tegese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Tembung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lan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Dhudhah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Isi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Wacan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endParaRPr lang="en-US" sz="20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>
            <a:hlinkClick r:id="" action="ppaction://noaction"/>
          </p:cNvPr>
          <p:cNvSpPr/>
          <p:nvPr/>
        </p:nvSpPr>
        <p:spPr>
          <a:xfrm>
            <a:off x="1335351" y="3578715"/>
            <a:ext cx="8373423" cy="5433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C.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Nulis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Geguritan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kanthi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Trep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endParaRPr lang="en-US" sz="20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>
            <a:hlinkClick r:id="" action="ppaction://noaction"/>
          </p:cNvPr>
          <p:cNvSpPr/>
          <p:nvPr/>
        </p:nvSpPr>
        <p:spPr>
          <a:xfrm>
            <a:off x="1335351" y="4389180"/>
            <a:ext cx="8373423" cy="5433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D.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Nyuguhake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Tulisan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Teks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Wacana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ing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Medhia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Cithak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lan</a:t>
            </a:r>
            <a:r>
              <a:rPr 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Digital  </a:t>
            </a:r>
            <a:endParaRPr lang="en-US" sz="20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A. </a:t>
            </a:r>
            <a:r>
              <a:rPr lang="en-US" sz="2800" dirty="0" err="1" smtClean="0">
                <a:latin typeface="+mn-lt"/>
              </a:rPr>
              <a:t>Maca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Teks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Wacana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kanthi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Tumemen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2770"/>
            <a:ext cx="10515600" cy="4777347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en-US" sz="2000" dirty="0" smtClean="0"/>
              <a:t>Para </a:t>
            </a:r>
            <a:r>
              <a:rPr lang="en-US" sz="2000" dirty="0" err="1" smtClean="0"/>
              <a:t>siswa</a:t>
            </a:r>
            <a:r>
              <a:rPr lang="en-US" sz="2000" dirty="0" smtClean="0"/>
              <a:t> </a:t>
            </a:r>
            <a:r>
              <a:rPr lang="en-US" sz="2000" dirty="0" err="1" smtClean="0"/>
              <a:t>maca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 </a:t>
            </a:r>
            <a:r>
              <a:rPr lang="en-US" sz="2000" dirty="0" err="1" smtClean="0"/>
              <a:t>kanthi</a:t>
            </a:r>
            <a:r>
              <a:rPr lang="en-US" sz="2000" dirty="0" smtClean="0"/>
              <a:t> </a:t>
            </a:r>
            <a:r>
              <a:rPr lang="en-US" sz="2000" dirty="0" err="1" smtClean="0"/>
              <a:t>irah-irahan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“</a:t>
            </a:r>
            <a:r>
              <a:rPr lang="en-US" sz="2000" dirty="0" err="1" smtClean="0">
                <a:latin typeface="Calibri" panose="020F0502020204030204" pitchFamily="34" charset="0"/>
              </a:rPr>
              <a:t>Pewayangan</a:t>
            </a:r>
            <a:r>
              <a:rPr lang="en-US" sz="2000" dirty="0" smtClean="0">
                <a:latin typeface="Calibri" panose="020F0502020204030204" pitchFamily="34" charset="0"/>
              </a:rPr>
              <a:t>“ </a:t>
            </a:r>
            <a:r>
              <a:rPr lang="en-US" sz="2000" dirty="0" err="1" smtClean="0">
                <a:latin typeface="Calibri" panose="020F0502020204030204" pitchFamily="34" charset="0"/>
              </a:rPr>
              <a:t>lumantar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kagiyatan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bebarengan</a:t>
            </a:r>
            <a:r>
              <a:rPr lang="en-US" sz="2000" dirty="0" smtClean="0">
                <a:latin typeface="Calibri" panose="020F0502020204030204" pitchFamily="34" charset="0"/>
              </a:rPr>
              <a:t>. </a:t>
            </a:r>
            <a:r>
              <a:rPr lang="en-US" sz="2000" dirty="0" err="1" smtClean="0">
                <a:latin typeface="Calibri" panose="020F0502020204030204" pitchFamily="34" charset="0"/>
              </a:rPr>
              <a:t>Ing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ngisor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iki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cuplikan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geguritan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“</a:t>
            </a:r>
            <a:r>
              <a:rPr lang="en-US" sz="2000" dirty="0" err="1">
                <a:latin typeface="Calibri" panose="020F0502020204030204" pitchFamily="34" charset="0"/>
              </a:rPr>
              <a:t>Pewayangan</a:t>
            </a:r>
            <a:r>
              <a:rPr lang="en-US" sz="2000" dirty="0">
                <a:latin typeface="Calibri" panose="020F0502020204030204" pitchFamily="34" charset="0"/>
              </a:rPr>
              <a:t>“ 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sz="2400" dirty="0" err="1" smtClean="0">
                <a:latin typeface="Calibri" panose="020F0502020204030204" pitchFamily="34" charset="0"/>
              </a:rPr>
              <a:t>Pewayangan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</a:rPr>
              <a:t>	</a:t>
            </a:r>
            <a:r>
              <a:rPr lang="en-US" sz="2000" dirty="0" err="1" smtClean="0">
                <a:latin typeface="Calibri" panose="020F0502020204030204" pitchFamily="34" charset="0"/>
              </a:rPr>
              <a:t>Ing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suwalike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kelir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putih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Sang </a:t>
            </a:r>
            <a:r>
              <a:rPr lang="en-US" sz="2000" dirty="0" err="1" smtClean="0">
                <a:latin typeface="Calibri" panose="020F0502020204030204" pitchFamily="34" charset="0"/>
              </a:rPr>
              <a:t>dhalang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sila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linggih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</a:t>
            </a:r>
            <a:r>
              <a:rPr lang="en-US" sz="2000" dirty="0" err="1" smtClean="0">
                <a:latin typeface="Calibri" panose="020F0502020204030204" pitchFamily="34" charset="0"/>
              </a:rPr>
              <a:t>Kasunaran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cahya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remeng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alon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</a:t>
            </a:r>
            <a:r>
              <a:rPr lang="en-US" sz="2000" dirty="0" err="1" smtClean="0">
                <a:latin typeface="Calibri" panose="020F0502020204030204" pitchFamily="34" charset="0"/>
              </a:rPr>
              <a:t>Asta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loro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mayangke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paraga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sarwa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singlon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</a:rPr>
              <a:t>	</a:t>
            </a:r>
            <a:r>
              <a:rPr lang="en-US" sz="2000" dirty="0" err="1" smtClean="0">
                <a:latin typeface="Calibri" panose="020F0502020204030204" pitchFamily="34" charset="0"/>
              </a:rPr>
              <a:t>Salathine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sumwur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crita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kebak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pasemon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</a:t>
            </a:r>
            <a:r>
              <a:rPr lang="en-US" sz="2000" dirty="0" err="1" smtClean="0">
                <a:latin typeface="Calibri" panose="020F0502020204030204" pitchFamily="34" charset="0"/>
              </a:rPr>
              <a:t>Kabeh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manut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manut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dhawuhe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aring-aring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	</a:t>
            </a:r>
            <a:r>
              <a:rPr lang="en-US" sz="2000" dirty="0" err="1" smtClean="0">
                <a:latin typeface="Calibri" panose="020F0502020204030204" pitchFamily="34" charset="0"/>
              </a:rPr>
              <a:t>Kawicaksanan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tanpa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pamrih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96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B. </a:t>
            </a:r>
            <a:r>
              <a:rPr lang="en-US" sz="2800" dirty="0" err="1" smtClean="0">
                <a:latin typeface="+mn-lt"/>
              </a:rPr>
              <a:t>Tegese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Tembung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lan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Dhudhah</a:t>
            </a:r>
            <a:r>
              <a:rPr lang="en-US" sz="2800" dirty="0" smtClean="0">
                <a:latin typeface="+mn-lt"/>
              </a:rPr>
              <a:t> Isi </a:t>
            </a:r>
            <a:r>
              <a:rPr lang="en-US" sz="2800" dirty="0" err="1" smtClean="0">
                <a:latin typeface="+mn-lt"/>
              </a:rPr>
              <a:t>Wacan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Bab </a:t>
            </a:r>
            <a:r>
              <a:rPr lang="en-US" sz="2000" dirty="0" err="1" smtClean="0"/>
              <a:t>kang</a:t>
            </a:r>
            <a:r>
              <a:rPr lang="en-US" sz="2000" dirty="0" smtClean="0"/>
              <a:t> </a:t>
            </a:r>
            <a:r>
              <a:rPr lang="en-US" sz="2000" dirty="0" err="1" smtClean="0"/>
              <a:t>dirembug</a:t>
            </a:r>
            <a:r>
              <a:rPr lang="en-US" sz="2000" dirty="0" smtClean="0"/>
              <a:t> </a:t>
            </a:r>
            <a:r>
              <a:rPr lang="en-US" sz="2000" dirty="0" err="1" smtClean="0"/>
              <a:t>siswa</a:t>
            </a:r>
            <a:r>
              <a:rPr lang="en-US" sz="2000" dirty="0" smtClean="0"/>
              <a:t> </a:t>
            </a:r>
            <a:r>
              <a:rPr lang="en-US" sz="2000" dirty="0" err="1" smtClean="0"/>
              <a:t>karo</a:t>
            </a:r>
            <a:r>
              <a:rPr lang="en-US" sz="2000" dirty="0" smtClean="0"/>
              <a:t> </a:t>
            </a:r>
            <a:r>
              <a:rPr lang="en-US" sz="2000" dirty="0" err="1" smtClean="0"/>
              <a:t>kanca-kancane</a:t>
            </a:r>
            <a:r>
              <a:rPr lang="en-US" sz="2000" dirty="0" smtClean="0"/>
              <a:t> </a:t>
            </a:r>
            <a:r>
              <a:rPr lang="en-US" sz="2000" dirty="0" err="1" smtClean="0"/>
              <a:t>sakelompok</a:t>
            </a:r>
            <a:r>
              <a:rPr lang="en-US" sz="2000" dirty="0" smtClean="0"/>
              <a:t> </a:t>
            </a:r>
            <a:r>
              <a:rPr lang="en-US" sz="2000" dirty="0" err="1" smtClean="0"/>
              <a:t>yaiku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: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 smtClean="0">
                <a:latin typeface="Calibri" panose="020F0502020204030204" pitchFamily="34" charset="0"/>
              </a:rPr>
              <a:t>Identifikasi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jinis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geguritan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 smtClean="0">
                <a:latin typeface="Calibri" panose="020F0502020204030204" pitchFamily="34" charset="0"/>
              </a:rPr>
              <a:t>Nemtokake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undheran</a:t>
            </a:r>
            <a:r>
              <a:rPr lang="en-US" sz="2000" dirty="0" smtClean="0">
                <a:latin typeface="Calibri" panose="020F0502020204030204" pitchFamily="34" charset="0"/>
              </a:rPr>
              <a:t>/</a:t>
            </a:r>
            <a:r>
              <a:rPr lang="en-US" sz="2000" dirty="0" err="1" smtClean="0">
                <a:latin typeface="Calibri" panose="020F0502020204030204" pitchFamily="34" charset="0"/>
              </a:rPr>
              <a:t>tema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geguritan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 smtClean="0"/>
              <a:t>Nulis</a:t>
            </a:r>
            <a:r>
              <a:rPr lang="en-US" sz="2000" dirty="0" smtClean="0"/>
              <a:t> </a:t>
            </a:r>
            <a:r>
              <a:rPr lang="en-US" sz="2000" dirty="0" err="1" smtClean="0"/>
              <a:t>isi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endParaRPr lang="en-US" sz="2000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 smtClean="0"/>
              <a:t>Golek</a:t>
            </a:r>
            <a:r>
              <a:rPr lang="en-US" sz="2000" dirty="0" smtClean="0"/>
              <a:t> </a:t>
            </a:r>
            <a:r>
              <a:rPr lang="en-US" sz="2000" dirty="0" err="1" smtClean="0"/>
              <a:t>lelewaning</a:t>
            </a:r>
            <a:r>
              <a:rPr lang="en-US" sz="2000" dirty="0" smtClean="0"/>
              <a:t> </a:t>
            </a:r>
            <a:r>
              <a:rPr lang="en-US" sz="2000" dirty="0" err="1" smtClean="0"/>
              <a:t>basa</a:t>
            </a:r>
            <a:r>
              <a:rPr lang="en-US" sz="2000" dirty="0" smtClean="0"/>
              <a:t> </a:t>
            </a:r>
            <a:r>
              <a:rPr lang="en-US" sz="2000" dirty="0" err="1" smtClean="0"/>
              <a:t>ing</a:t>
            </a:r>
            <a:r>
              <a:rPr lang="en-US" sz="2000" dirty="0" smtClean="0"/>
              <a:t> </a:t>
            </a:r>
            <a:r>
              <a:rPr lang="en-US" sz="2000" dirty="0" err="1" smtClean="0"/>
              <a:t>sajroning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endParaRPr lang="en-US" sz="2000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 smtClean="0"/>
              <a:t>Menehi</a:t>
            </a:r>
            <a:r>
              <a:rPr lang="en-US" sz="2000" dirty="0" smtClean="0"/>
              <a:t> </a:t>
            </a:r>
            <a:r>
              <a:rPr lang="en-US" sz="2000" dirty="0" err="1" smtClean="0"/>
              <a:t>panemu</a:t>
            </a:r>
            <a:r>
              <a:rPr lang="en-US" sz="2000" dirty="0" smtClean="0"/>
              <a:t> </a:t>
            </a:r>
            <a:r>
              <a:rPr lang="en-US" sz="2000" dirty="0" err="1" smtClean="0"/>
              <a:t>gegayutan</a:t>
            </a:r>
            <a:r>
              <a:rPr lang="en-US" sz="2000" dirty="0" smtClean="0"/>
              <a:t> </a:t>
            </a:r>
            <a:r>
              <a:rPr lang="en-US" sz="2000" dirty="0" err="1" smtClean="0"/>
              <a:t>karo</a:t>
            </a:r>
            <a:r>
              <a:rPr lang="en-US" sz="2000" dirty="0" smtClean="0"/>
              <a:t> </a:t>
            </a:r>
            <a:r>
              <a:rPr lang="en-US" sz="2000" dirty="0" err="1" smtClean="0"/>
              <a:t>irah-irahane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endParaRPr lang="en-US" sz="2000" dirty="0"/>
          </a:p>
        </p:txBody>
      </p:sp>
      <p:sp>
        <p:nvSpPr>
          <p:cNvPr id="4" name="Curved Left Arrow 3"/>
          <p:cNvSpPr/>
          <p:nvPr/>
        </p:nvSpPr>
        <p:spPr>
          <a:xfrm>
            <a:off x="5351930" y="2641731"/>
            <a:ext cx="403411" cy="569666"/>
          </a:xfrm>
          <a:prstGeom prst="curvedLeftArrow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5898776" y="3211397"/>
            <a:ext cx="394448" cy="55377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6705602" y="3765176"/>
            <a:ext cx="367552" cy="5996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>
            <a:off x="7404851" y="4372840"/>
            <a:ext cx="367552" cy="5996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C. </a:t>
            </a:r>
            <a:r>
              <a:rPr lang="en-US" sz="2800" dirty="0" err="1" smtClean="0">
                <a:latin typeface="+mn-lt"/>
              </a:rPr>
              <a:t>Nulis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Geguritan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kanthi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Trep</a:t>
            </a:r>
            <a:r>
              <a:rPr lang="en-US" sz="2800" dirty="0" smtClean="0">
                <a:latin typeface="+mn-lt"/>
              </a:rPr>
              <a:t> </a:t>
            </a:r>
            <a:endParaRPr lang="en-US" sz="2800" dirty="0">
              <a:latin typeface="+mn-lt"/>
            </a:endParaRPr>
          </a:p>
        </p:txBody>
      </p:sp>
      <p:sp>
        <p:nvSpPr>
          <p:cNvPr id="5" name="Google Shape;891;p41"/>
          <p:cNvSpPr/>
          <p:nvPr/>
        </p:nvSpPr>
        <p:spPr>
          <a:xfrm>
            <a:off x="1771624" y="2490504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89" y="0"/>
                  <a:pt x="1" y="4124"/>
                  <a:pt x="2148" y="7052"/>
                </a:cubicBezTo>
                <a:lnTo>
                  <a:pt x="9931" y="17668"/>
                </a:lnTo>
                <a:cubicBezTo>
                  <a:pt x="11500" y="19808"/>
                  <a:pt x="11508" y="22715"/>
                  <a:pt x="9952" y="24863"/>
                </a:cubicBezTo>
                <a:lnTo>
                  <a:pt x="2305" y="35417"/>
                </a:lnTo>
                <a:cubicBezTo>
                  <a:pt x="110" y="38336"/>
                  <a:pt x="2193" y="42510"/>
                  <a:pt x="5847" y="42510"/>
                </a:cubicBezTo>
                <a:lnTo>
                  <a:pt x="46779" y="42510"/>
                </a:lnTo>
                <a:cubicBezTo>
                  <a:pt x="48190" y="42510"/>
                  <a:pt x="49518" y="41837"/>
                  <a:pt x="50353" y="40698"/>
                </a:cubicBezTo>
                <a:lnTo>
                  <a:pt x="62664" y="23903"/>
                </a:lnTo>
                <a:cubicBezTo>
                  <a:pt x="63820" y="22329"/>
                  <a:pt x="63807" y="20182"/>
                  <a:pt x="62633" y="18621"/>
                </a:cubicBezTo>
                <a:lnTo>
                  <a:pt x="49967" y="1771"/>
                </a:lnTo>
                <a:cubicBezTo>
                  <a:pt x="49130" y="656"/>
                  <a:pt x="47817" y="0"/>
                  <a:pt x="46424" y="0"/>
                </a:cubicBezTo>
                <a:close/>
              </a:path>
            </a:pathLst>
          </a:custGeom>
          <a:solidFill>
            <a:srgbClr val="F753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1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" name="Google Shape;887;p41"/>
          <p:cNvSpPr/>
          <p:nvPr/>
        </p:nvSpPr>
        <p:spPr>
          <a:xfrm>
            <a:off x="3524528" y="2490504"/>
            <a:ext cx="1473490" cy="981450"/>
          </a:xfrm>
          <a:custGeom>
            <a:avLst/>
            <a:gdLst/>
            <a:ahLst/>
            <a:cxnLst/>
            <a:rect l="l" t="t" r="r" b="b"/>
            <a:pathLst>
              <a:path w="63822" h="42510" extrusionOk="0">
                <a:moveTo>
                  <a:pt x="5722" y="0"/>
                </a:moveTo>
                <a:cubicBezTo>
                  <a:pt x="2092" y="0"/>
                  <a:pt x="1" y="4124"/>
                  <a:pt x="2148" y="7052"/>
                </a:cubicBezTo>
                <a:lnTo>
                  <a:pt x="10377" y="18275"/>
                </a:lnTo>
                <a:cubicBezTo>
                  <a:pt x="11682" y="20052"/>
                  <a:pt x="11689" y="22467"/>
                  <a:pt x="10396" y="24253"/>
                </a:cubicBezTo>
                <a:lnTo>
                  <a:pt x="2309" y="35417"/>
                </a:lnTo>
                <a:cubicBezTo>
                  <a:pt x="113" y="38336"/>
                  <a:pt x="2196" y="42510"/>
                  <a:pt x="5850" y="42510"/>
                </a:cubicBezTo>
                <a:lnTo>
                  <a:pt x="46782" y="42510"/>
                </a:lnTo>
                <a:cubicBezTo>
                  <a:pt x="48193" y="42510"/>
                  <a:pt x="49520" y="41837"/>
                  <a:pt x="50355" y="40698"/>
                </a:cubicBezTo>
                <a:lnTo>
                  <a:pt x="62667" y="23903"/>
                </a:lnTo>
                <a:cubicBezTo>
                  <a:pt x="63821" y="22327"/>
                  <a:pt x="63808" y="20182"/>
                  <a:pt x="62635" y="18621"/>
                </a:cubicBezTo>
                <a:lnTo>
                  <a:pt x="49969" y="1771"/>
                </a:lnTo>
                <a:cubicBezTo>
                  <a:pt x="49132" y="656"/>
                  <a:pt x="47820" y="0"/>
                  <a:pt x="4642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2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7" name="Google Shape;890;p41"/>
          <p:cNvSpPr/>
          <p:nvPr/>
        </p:nvSpPr>
        <p:spPr>
          <a:xfrm>
            <a:off x="5337046" y="2531517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90" y="0"/>
                  <a:pt x="0" y="4124"/>
                  <a:pt x="2147" y="7052"/>
                </a:cubicBezTo>
                <a:lnTo>
                  <a:pt x="10376" y="18275"/>
                </a:lnTo>
                <a:cubicBezTo>
                  <a:pt x="11680" y="20052"/>
                  <a:pt x="11687" y="22469"/>
                  <a:pt x="10393" y="24253"/>
                </a:cubicBezTo>
                <a:lnTo>
                  <a:pt x="2305" y="35417"/>
                </a:lnTo>
                <a:cubicBezTo>
                  <a:pt x="109" y="38336"/>
                  <a:pt x="2193" y="42510"/>
                  <a:pt x="5847" y="42510"/>
                </a:cubicBezTo>
                <a:lnTo>
                  <a:pt x="46778" y="42510"/>
                </a:lnTo>
                <a:cubicBezTo>
                  <a:pt x="48189" y="42510"/>
                  <a:pt x="49517" y="41837"/>
                  <a:pt x="50352" y="40698"/>
                </a:cubicBezTo>
                <a:lnTo>
                  <a:pt x="62664" y="23903"/>
                </a:lnTo>
                <a:cubicBezTo>
                  <a:pt x="63819" y="22329"/>
                  <a:pt x="63806" y="20182"/>
                  <a:pt x="62633" y="18621"/>
                </a:cubicBezTo>
                <a:lnTo>
                  <a:pt x="49967" y="1771"/>
                </a:lnTo>
                <a:cubicBezTo>
                  <a:pt x="49130" y="656"/>
                  <a:pt x="47817" y="0"/>
                  <a:pt x="46423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3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8" name="Google Shape;888;p41"/>
          <p:cNvSpPr/>
          <p:nvPr/>
        </p:nvSpPr>
        <p:spPr>
          <a:xfrm>
            <a:off x="7187669" y="2571276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90" y="0"/>
                  <a:pt x="1" y="4124"/>
                  <a:pt x="2147" y="7052"/>
                </a:cubicBezTo>
                <a:lnTo>
                  <a:pt x="10377" y="18275"/>
                </a:lnTo>
                <a:cubicBezTo>
                  <a:pt x="11680" y="20052"/>
                  <a:pt x="11687" y="22467"/>
                  <a:pt x="10395" y="24253"/>
                </a:cubicBezTo>
                <a:lnTo>
                  <a:pt x="2305" y="35417"/>
                </a:lnTo>
                <a:cubicBezTo>
                  <a:pt x="110" y="38336"/>
                  <a:pt x="2196" y="42510"/>
                  <a:pt x="5847" y="42510"/>
                </a:cubicBezTo>
                <a:lnTo>
                  <a:pt x="46778" y="42510"/>
                </a:lnTo>
                <a:cubicBezTo>
                  <a:pt x="48191" y="42510"/>
                  <a:pt x="49518" y="41837"/>
                  <a:pt x="50353" y="40698"/>
                </a:cubicBezTo>
                <a:lnTo>
                  <a:pt x="62664" y="23903"/>
                </a:lnTo>
                <a:cubicBezTo>
                  <a:pt x="63820" y="22329"/>
                  <a:pt x="63807" y="20182"/>
                  <a:pt x="62633" y="18621"/>
                </a:cubicBezTo>
                <a:lnTo>
                  <a:pt x="49969" y="1771"/>
                </a:lnTo>
                <a:cubicBezTo>
                  <a:pt x="49132" y="656"/>
                  <a:pt x="47820" y="0"/>
                  <a:pt x="4642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4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9" name="Google Shape;878;p41"/>
          <p:cNvSpPr/>
          <p:nvPr/>
        </p:nvSpPr>
        <p:spPr>
          <a:xfrm>
            <a:off x="4110056" y="3907119"/>
            <a:ext cx="204600" cy="204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878;p41"/>
          <p:cNvSpPr/>
          <p:nvPr/>
        </p:nvSpPr>
        <p:spPr>
          <a:xfrm>
            <a:off x="7905180" y="3942438"/>
            <a:ext cx="204600" cy="2046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878;p41"/>
          <p:cNvSpPr/>
          <p:nvPr/>
        </p:nvSpPr>
        <p:spPr>
          <a:xfrm>
            <a:off x="5993700" y="3907119"/>
            <a:ext cx="204600" cy="2046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878;p41"/>
          <p:cNvSpPr/>
          <p:nvPr/>
        </p:nvSpPr>
        <p:spPr>
          <a:xfrm>
            <a:off x="2331548" y="3880549"/>
            <a:ext cx="204600" cy="204600"/>
          </a:xfrm>
          <a:prstGeom prst="ellipse">
            <a:avLst/>
          </a:prstGeom>
          <a:solidFill>
            <a:srgbClr val="F753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" name="Google Shape;883;p41"/>
          <p:cNvCxnSpPr/>
          <p:nvPr/>
        </p:nvCxnSpPr>
        <p:spPr>
          <a:xfrm>
            <a:off x="2719116" y="4025981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" name="Google Shape;883;p41"/>
          <p:cNvCxnSpPr/>
          <p:nvPr/>
        </p:nvCxnSpPr>
        <p:spPr>
          <a:xfrm>
            <a:off x="4520413" y="4044738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" name="Google Shape;883;p41"/>
          <p:cNvCxnSpPr/>
          <p:nvPr/>
        </p:nvCxnSpPr>
        <p:spPr>
          <a:xfrm>
            <a:off x="6459433" y="4025981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" name="Google Shape;864;p41"/>
          <p:cNvSpPr txBox="1"/>
          <p:nvPr/>
        </p:nvSpPr>
        <p:spPr>
          <a:xfrm>
            <a:off x="1156840" y="4403786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Nemtokake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Tema</a:t>
            </a:r>
            <a:endParaRPr sz="2000" dirty="0"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19" name="Google Shape;864;p41"/>
          <p:cNvSpPr txBox="1"/>
          <p:nvPr/>
        </p:nvSpPr>
        <p:spPr>
          <a:xfrm>
            <a:off x="2976800" y="4444799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Nemtokake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Ancase</a:t>
            </a:r>
            <a:endParaRPr sz="2000" dirty="0"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0" name="Google Shape;864;p41"/>
          <p:cNvSpPr txBox="1"/>
          <p:nvPr/>
        </p:nvSpPr>
        <p:spPr>
          <a:xfrm>
            <a:off x="4796760" y="4403786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Nggawe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Cengkorongan</a:t>
            </a:r>
          </a:p>
        </p:txBody>
      </p:sp>
      <p:sp>
        <p:nvSpPr>
          <p:cNvPr id="21" name="Google Shape;864;p41"/>
          <p:cNvSpPr txBox="1"/>
          <p:nvPr/>
        </p:nvSpPr>
        <p:spPr>
          <a:xfrm>
            <a:off x="6774222" y="4402236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Ngrembagake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Geguritan</a:t>
            </a:r>
          </a:p>
        </p:txBody>
      </p:sp>
      <p:sp>
        <p:nvSpPr>
          <p:cNvPr id="22" name="Google Shape;888;p41"/>
          <p:cNvSpPr/>
          <p:nvPr/>
        </p:nvSpPr>
        <p:spPr>
          <a:xfrm>
            <a:off x="9197316" y="2571276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90" y="0"/>
                  <a:pt x="1" y="4124"/>
                  <a:pt x="2147" y="7052"/>
                </a:cubicBezTo>
                <a:lnTo>
                  <a:pt x="10377" y="18275"/>
                </a:lnTo>
                <a:cubicBezTo>
                  <a:pt x="11680" y="20052"/>
                  <a:pt x="11687" y="22467"/>
                  <a:pt x="10395" y="24253"/>
                </a:cubicBezTo>
                <a:lnTo>
                  <a:pt x="2305" y="35417"/>
                </a:lnTo>
                <a:cubicBezTo>
                  <a:pt x="110" y="38336"/>
                  <a:pt x="2196" y="42510"/>
                  <a:pt x="5847" y="42510"/>
                </a:cubicBezTo>
                <a:lnTo>
                  <a:pt x="46778" y="42510"/>
                </a:lnTo>
                <a:cubicBezTo>
                  <a:pt x="48191" y="42510"/>
                  <a:pt x="49518" y="41837"/>
                  <a:pt x="50353" y="40698"/>
                </a:cubicBezTo>
                <a:lnTo>
                  <a:pt x="62664" y="23903"/>
                </a:lnTo>
                <a:cubicBezTo>
                  <a:pt x="63820" y="22329"/>
                  <a:pt x="63807" y="20182"/>
                  <a:pt x="62633" y="18621"/>
                </a:cubicBezTo>
                <a:lnTo>
                  <a:pt x="49969" y="1771"/>
                </a:lnTo>
                <a:cubicBezTo>
                  <a:pt x="49132" y="656"/>
                  <a:pt x="47820" y="0"/>
                  <a:pt x="46427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5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3" name="Google Shape;878;p41"/>
          <p:cNvSpPr/>
          <p:nvPr/>
        </p:nvSpPr>
        <p:spPr>
          <a:xfrm>
            <a:off x="9788824" y="3907119"/>
            <a:ext cx="204600" cy="2046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4" name="Google Shape;883;p41"/>
          <p:cNvCxnSpPr/>
          <p:nvPr/>
        </p:nvCxnSpPr>
        <p:spPr>
          <a:xfrm>
            <a:off x="8366268" y="4025981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5" name="Google Shape;864;p41"/>
          <p:cNvSpPr txBox="1"/>
          <p:nvPr/>
        </p:nvSpPr>
        <p:spPr>
          <a:xfrm>
            <a:off x="8641766" y="4402236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Nulis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Geguritan</a:t>
            </a:r>
          </a:p>
        </p:txBody>
      </p:sp>
    </p:spTree>
    <p:extLst>
      <p:ext uri="{BB962C8B-B14F-4D97-AF65-F5344CB8AC3E}">
        <p14:creationId xmlns:p14="http://schemas.microsoft.com/office/powerpoint/2010/main" val="363240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n-lt"/>
              </a:rPr>
              <a:t>D. </a:t>
            </a:r>
            <a:r>
              <a:rPr lang="en-US" sz="2800" dirty="0" err="1" smtClean="0">
                <a:latin typeface="+mn-lt"/>
              </a:rPr>
              <a:t>Nyuguhake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Tulisan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Teks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Wacana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ing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Medhia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Cithak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lan</a:t>
            </a:r>
            <a:r>
              <a:rPr lang="en-US" sz="2800" dirty="0" smtClean="0">
                <a:latin typeface="+mn-lt"/>
              </a:rPr>
              <a:t> Digital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Geguritan</a:t>
            </a:r>
            <a:r>
              <a:rPr lang="en-US" sz="2000" dirty="0" smtClean="0"/>
              <a:t> </a:t>
            </a:r>
            <a:r>
              <a:rPr lang="en-US" sz="2000" dirty="0" err="1" smtClean="0"/>
              <a:t>bisa</a:t>
            </a:r>
            <a:r>
              <a:rPr lang="en-US" sz="2000" dirty="0" smtClean="0"/>
              <a:t> </a:t>
            </a:r>
            <a:r>
              <a:rPr lang="en-US" sz="2000" dirty="0" err="1" smtClean="0"/>
              <a:t>diwaca</a:t>
            </a:r>
            <a:r>
              <a:rPr lang="en-US" sz="2000" dirty="0" smtClean="0"/>
              <a:t> </a:t>
            </a:r>
            <a:r>
              <a:rPr lang="en-US" sz="2000" dirty="0" err="1" smtClean="0"/>
              <a:t>kanthi</a:t>
            </a:r>
            <a:r>
              <a:rPr lang="en-US" sz="2000" dirty="0" smtClean="0"/>
              <a:t> </a:t>
            </a:r>
            <a:r>
              <a:rPr lang="en-US" sz="2000" dirty="0" err="1" smtClean="0"/>
              <a:t>nggatekake</a:t>
            </a:r>
            <a:r>
              <a:rPr lang="en-US" sz="2000" dirty="0" smtClean="0"/>
              <a:t> </a:t>
            </a:r>
            <a:r>
              <a:rPr lang="en-US" sz="2000" dirty="0" err="1" smtClean="0"/>
              <a:t>bab</a:t>
            </a:r>
            <a:r>
              <a:rPr lang="en-US" sz="2000" dirty="0" smtClean="0"/>
              <a:t> </a:t>
            </a:r>
            <a:r>
              <a:rPr lang="en-US" sz="2000" dirty="0" err="1" smtClean="0"/>
              <a:t>ing</a:t>
            </a:r>
            <a:r>
              <a:rPr lang="en-US" sz="2000" dirty="0" smtClean="0"/>
              <a:t> </a:t>
            </a:r>
            <a:r>
              <a:rPr lang="en-US" sz="2000" dirty="0" err="1" smtClean="0"/>
              <a:t>ngisor</a:t>
            </a:r>
            <a:r>
              <a:rPr lang="en-US" sz="2000" dirty="0" smtClean="0"/>
              <a:t> </a:t>
            </a:r>
            <a:r>
              <a:rPr lang="en-US" sz="2000" dirty="0" err="1" smtClean="0"/>
              <a:t>iki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Google Shape;891;p41"/>
          <p:cNvSpPr/>
          <p:nvPr/>
        </p:nvSpPr>
        <p:spPr>
          <a:xfrm>
            <a:off x="2030541" y="2517624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89" y="0"/>
                  <a:pt x="1" y="4124"/>
                  <a:pt x="2148" y="7052"/>
                </a:cubicBezTo>
                <a:lnTo>
                  <a:pt x="9931" y="17668"/>
                </a:lnTo>
                <a:cubicBezTo>
                  <a:pt x="11500" y="19808"/>
                  <a:pt x="11508" y="22715"/>
                  <a:pt x="9952" y="24863"/>
                </a:cubicBezTo>
                <a:lnTo>
                  <a:pt x="2305" y="35417"/>
                </a:lnTo>
                <a:cubicBezTo>
                  <a:pt x="110" y="38336"/>
                  <a:pt x="2193" y="42510"/>
                  <a:pt x="5847" y="42510"/>
                </a:cubicBezTo>
                <a:lnTo>
                  <a:pt x="46779" y="42510"/>
                </a:lnTo>
                <a:cubicBezTo>
                  <a:pt x="48190" y="42510"/>
                  <a:pt x="49518" y="41837"/>
                  <a:pt x="50353" y="40698"/>
                </a:cubicBezTo>
                <a:lnTo>
                  <a:pt x="62664" y="23903"/>
                </a:lnTo>
                <a:cubicBezTo>
                  <a:pt x="63820" y="22329"/>
                  <a:pt x="63807" y="20182"/>
                  <a:pt x="62633" y="18621"/>
                </a:cubicBezTo>
                <a:lnTo>
                  <a:pt x="49967" y="1771"/>
                </a:lnTo>
                <a:cubicBezTo>
                  <a:pt x="49130" y="656"/>
                  <a:pt x="47817" y="0"/>
                  <a:pt x="46424" y="0"/>
                </a:cubicBezTo>
                <a:close/>
              </a:path>
            </a:pathLst>
          </a:custGeom>
          <a:solidFill>
            <a:srgbClr val="F753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1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" name="Google Shape;887;p41"/>
          <p:cNvSpPr/>
          <p:nvPr/>
        </p:nvSpPr>
        <p:spPr>
          <a:xfrm>
            <a:off x="3930274" y="2546194"/>
            <a:ext cx="1473490" cy="981450"/>
          </a:xfrm>
          <a:custGeom>
            <a:avLst/>
            <a:gdLst/>
            <a:ahLst/>
            <a:cxnLst/>
            <a:rect l="l" t="t" r="r" b="b"/>
            <a:pathLst>
              <a:path w="63822" h="42510" extrusionOk="0">
                <a:moveTo>
                  <a:pt x="5722" y="0"/>
                </a:moveTo>
                <a:cubicBezTo>
                  <a:pt x="2092" y="0"/>
                  <a:pt x="1" y="4124"/>
                  <a:pt x="2148" y="7052"/>
                </a:cubicBezTo>
                <a:lnTo>
                  <a:pt x="10377" y="18275"/>
                </a:lnTo>
                <a:cubicBezTo>
                  <a:pt x="11682" y="20052"/>
                  <a:pt x="11689" y="22467"/>
                  <a:pt x="10396" y="24253"/>
                </a:cubicBezTo>
                <a:lnTo>
                  <a:pt x="2309" y="35417"/>
                </a:lnTo>
                <a:cubicBezTo>
                  <a:pt x="113" y="38336"/>
                  <a:pt x="2196" y="42510"/>
                  <a:pt x="5850" y="42510"/>
                </a:cubicBezTo>
                <a:lnTo>
                  <a:pt x="46782" y="42510"/>
                </a:lnTo>
                <a:cubicBezTo>
                  <a:pt x="48193" y="42510"/>
                  <a:pt x="49520" y="41837"/>
                  <a:pt x="50355" y="40698"/>
                </a:cubicBezTo>
                <a:lnTo>
                  <a:pt x="62667" y="23903"/>
                </a:lnTo>
                <a:cubicBezTo>
                  <a:pt x="63821" y="22327"/>
                  <a:pt x="63808" y="20182"/>
                  <a:pt x="62635" y="18621"/>
                </a:cubicBezTo>
                <a:lnTo>
                  <a:pt x="49969" y="1771"/>
                </a:lnTo>
                <a:cubicBezTo>
                  <a:pt x="49132" y="656"/>
                  <a:pt x="47820" y="0"/>
                  <a:pt x="4642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2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" name="Google Shape;890;p41"/>
          <p:cNvSpPr/>
          <p:nvPr/>
        </p:nvSpPr>
        <p:spPr>
          <a:xfrm>
            <a:off x="5788730" y="2558835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90" y="0"/>
                  <a:pt x="0" y="4124"/>
                  <a:pt x="2147" y="7052"/>
                </a:cubicBezTo>
                <a:lnTo>
                  <a:pt x="10376" y="18275"/>
                </a:lnTo>
                <a:cubicBezTo>
                  <a:pt x="11680" y="20052"/>
                  <a:pt x="11687" y="22469"/>
                  <a:pt x="10393" y="24253"/>
                </a:cubicBezTo>
                <a:lnTo>
                  <a:pt x="2305" y="35417"/>
                </a:lnTo>
                <a:cubicBezTo>
                  <a:pt x="109" y="38336"/>
                  <a:pt x="2193" y="42510"/>
                  <a:pt x="5847" y="42510"/>
                </a:cubicBezTo>
                <a:lnTo>
                  <a:pt x="46778" y="42510"/>
                </a:lnTo>
                <a:cubicBezTo>
                  <a:pt x="48189" y="42510"/>
                  <a:pt x="49517" y="41837"/>
                  <a:pt x="50352" y="40698"/>
                </a:cubicBezTo>
                <a:lnTo>
                  <a:pt x="62664" y="23903"/>
                </a:lnTo>
                <a:cubicBezTo>
                  <a:pt x="63819" y="22329"/>
                  <a:pt x="63806" y="20182"/>
                  <a:pt x="62633" y="18621"/>
                </a:cubicBezTo>
                <a:lnTo>
                  <a:pt x="49967" y="1771"/>
                </a:lnTo>
                <a:cubicBezTo>
                  <a:pt x="49130" y="656"/>
                  <a:pt x="47817" y="0"/>
                  <a:pt x="46423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3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7" name="Google Shape;888;p41"/>
          <p:cNvSpPr/>
          <p:nvPr/>
        </p:nvSpPr>
        <p:spPr>
          <a:xfrm>
            <a:off x="7834543" y="2531517"/>
            <a:ext cx="1473444" cy="981450"/>
          </a:xfrm>
          <a:custGeom>
            <a:avLst/>
            <a:gdLst/>
            <a:ahLst/>
            <a:cxnLst/>
            <a:rect l="l" t="t" r="r" b="b"/>
            <a:pathLst>
              <a:path w="63820" h="42510" extrusionOk="0">
                <a:moveTo>
                  <a:pt x="5720" y="0"/>
                </a:moveTo>
                <a:cubicBezTo>
                  <a:pt x="2090" y="0"/>
                  <a:pt x="1" y="4124"/>
                  <a:pt x="2147" y="7052"/>
                </a:cubicBezTo>
                <a:lnTo>
                  <a:pt x="10377" y="18275"/>
                </a:lnTo>
                <a:cubicBezTo>
                  <a:pt x="11680" y="20052"/>
                  <a:pt x="11687" y="22467"/>
                  <a:pt x="10395" y="24253"/>
                </a:cubicBezTo>
                <a:lnTo>
                  <a:pt x="2305" y="35417"/>
                </a:lnTo>
                <a:cubicBezTo>
                  <a:pt x="110" y="38336"/>
                  <a:pt x="2196" y="42510"/>
                  <a:pt x="5847" y="42510"/>
                </a:cubicBezTo>
                <a:lnTo>
                  <a:pt x="46778" y="42510"/>
                </a:lnTo>
                <a:cubicBezTo>
                  <a:pt x="48191" y="42510"/>
                  <a:pt x="49518" y="41837"/>
                  <a:pt x="50353" y="40698"/>
                </a:cubicBezTo>
                <a:lnTo>
                  <a:pt x="62664" y="23903"/>
                </a:lnTo>
                <a:cubicBezTo>
                  <a:pt x="63820" y="22329"/>
                  <a:pt x="63807" y="20182"/>
                  <a:pt x="62633" y="18621"/>
                </a:cubicBezTo>
                <a:lnTo>
                  <a:pt x="49969" y="1771"/>
                </a:lnTo>
                <a:cubicBezTo>
                  <a:pt x="49132" y="656"/>
                  <a:pt x="47820" y="0"/>
                  <a:pt x="4642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4</a:t>
            </a:r>
            <a:endParaRPr sz="2000" dirty="0"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8" name="Google Shape;878;p41"/>
          <p:cNvSpPr/>
          <p:nvPr/>
        </p:nvSpPr>
        <p:spPr>
          <a:xfrm>
            <a:off x="2411167" y="3898994"/>
            <a:ext cx="204600" cy="204600"/>
          </a:xfrm>
          <a:prstGeom prst="ellipse">
            <a:avLst/>
          </a:prstGeom>
          <a:solidFill>
            <a:srgbClr val="F753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" name="Google Shape;883;p41"/>
          <p:cNvCxnSpPr/>
          <p:nvPr/>
        </p:nvCxnSpPr>
        <p:spPr>
          <a:xfrm>
            <a:off x="2783974" y="4032947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" name="Google Shape;878;p41"/>
          <p:cNvSpPr/>
          <p:nvPr/>
        </p:nvSpPr>
        <p:spPr>
          <a:xfrm>
            <a:off x="4345245" y="3925337"/>
            <a:ext cx="204600" cy="2046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878;p41"/>
          <p:cNvSpPr/>
          <p:nvPr/>
        </p:nvSpPr>
        <p:spPr>
          <a:xfrm>
            <a:off x="6396471" y="3916002"/>
            <a:ext cx="204600" cy="2046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878;p41"/>
          <p:cNvSpPr/>
          <p:nvPr/>
        </p:nvSpPr>
        <p:spPr>
          <a:xfrm>
            <a:off x="8414349" y="3910463"/>
            <a:ext cx="204600" cy="204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" name="Google Shape;883;p41"/>
          <p:cNvCxnSpPr/>
          <p:nvPr/>
        </p:nvCxnSpPr>
        <p:spPr>
          <a:xfrm>
            <a:off x="4830614" y="4012763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" name="Google Shape;883;p41"/>
          <p:cNvCxnSpPr/>
          <p:nvPr/>
        </p:nvCxnSpPr>
        <p:spPr>
          <a:xfrm>
            <a:off x="6945975" y="4027637"/>
            <a:ext cx="1146300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" name="Google Shape;864;p41"/>
          <p:cNvSpPr txBox="1"/>
          <p:nvPr/>
        </p:nvSpPr>
        <p:spPr>
          <a:xfrm>
            <a:off x="1240111" y="4358117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Wicara</a:t>
            </a:r>
          </a:p>
        </p:txBody>
      </p:sp>
      <p:sp>
        <p:nvSpPr>
          <p:cNvPr id="16" name="Google Shape;864;p41"/>
          <p:cNvSpPr txBox="1"/>
          <p:nvPr/>
        </p:nvSpPr>
        <p:spPr>
          <a:xfrm>
            <a:off x="3170537" y="4371676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Wiraga</a:t>
            </a:r>
          </a:p>
        </p:txBody>
      </p:sp>
      <p:sp>
        <p:nvSpPr>
          <p:cNvPr id="17" name="Google Shape;864;p41"/>
          <p:cNvSpPr txBox="1"/>
          <p:nvPr/>
        </p:nvSpPr>
        <p:spPr>
          <a:xfrm>
            <a:off x="5227617" y="4383707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Wirasa</a:t>
            </a:r>
          </a:p>
        </p:txBody>
      </p:sp>
      <p:sp>
        <p:nvSpPr>
          <p:cNvPr id="18" name="Google Shape;864;p41"/>
          <p:cNvSpPr txBox="1"/>
          <p:nvPr/>
        </p:nvSpPr>
        <p:spPr>
          <a:xfrm>
            <a:off x="7262168" y="4391157"/>
            <a:ext cx="2554015" cy="628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ea typeface="Fira Sans Extra Condensed SemiBold"/>
                <a:cs typeface="Fira Sans Extra Condensed SemiBold"/>
                <a:sym typeface="Fira Sans Extra Condensed SemiBold"/>
              </a:rPr>
              <a:t>Wirama</a:t>
            </a:r>
          </a:p>
        </p:txBody>
      </p:sp>
    </p:spTree>
    <p:extLst>
      <p:ext uri="{BB962C8B-B14F-4D97-AF65-F5344CB8AC3E}">
        <p14:creationId xmlns:p14="http://schemas.microsoft.com/office/powerpoint/2010/main" val="261616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15"/>
          <a:stretch/>
        </p:blipFill>
        <p:spPr>
          <a:xfrm>
            <a:off x="1524001" y="562121"/>
            <a:ext cx="8991600" cy="5872881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BAB </a:t>
            </a:r>
            <a:r>
              <a:rPr lang="en-GB" dirty="0" smtClean="0">
                <a:solidFill>
                  <a:schemeClr val="bg1"/>
                </a:solidFill>
              </a:rPr>
              <a:t>3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3" name="Subtitle 12">
            <a:extLst>
              <a:ext uri="{FF2B5EF4-FFF2-40B4-BE49-F238E27FC236}">
                <a16:creationId xmlns="" xmlns:a16="http://schemas.microsoft.com/office/drawing/2014/main" id="{96A77636-604D-4AB3-8A28-A17137080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79240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GEGURITAN</a:t>
            </a:r>
            <a:r>
              <a:rPr lang="id-ID" sz="3600" b="1" i="0" u="none" strike="noStrike" baseline="0" dirty="0" smtClean="0">
                <a:solidFill>
                  <a:schemeClr val="bg1">
                    <a:lumMod val="95000"/>
                  </a:schemeClr>
                </a:solidFill>
                <a:latin typeface="Gilam"/>
              </a:rPr>
              <a:t> </a:t>
            </a:r>
            <a:endParaRPr lang="id-ID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35002"/>
            <a:ext cx="2123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sumber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err="1" smtClean="0"/>
              <a:t>shutterstock.com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44071" y="122050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endParaRPr lang="en-US" dirty="0" smtClean="0"/>
          </a:p>
          <a:p>
            <a:r>
              <a:rPr lang="en-US" sz="2000" dirty="0" err="1" smtClean="0"/>
              <a:t>Menjelaskan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informasi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gagasa</a:t>
            </a:r>
            <a:r>
              <a:rPr lang="en-US" sz="2000" dirty="0" smtClean="0"/>
              <a:t>, </a:t>
            </a:r>
            <a:r>
              <a:rPr lang="en-US" sz="2000" dirty="0" err="1" smtClean="0"/>
              <a:t>pikiran</a:t>
            </a:r>
            <a:r>
              <a:rPr lang="en-US" sz="2000" dirty="0" smtClean="0"/>
              <a:t>, </a:t>
            </a:r>
            <a:r>
              <a:rPr lang="en-US" sz="2000" dirty="0" err="1" smtClean="0"/>
              <a:t>pandangan</a:t>
            </a:r>
            <a:r>
              <a:rPr lang="en-US" sz="2000" dirty="0" smtClean="0"/>
              <a:t>, </a:t>
            </a:r>
            <a:r>
              <a:rPr lang="en-US" sz="2000" dirty="0" err="1" smtClean="0"/>
              <a:t>arahan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Memarafrasekan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Menemukan</a:t>
            </a:r>
            <a:r>
              <a:rPr lang="en-US" sz="2000" dirty="0" smtClean="0"/>
              <a:t> </a:t>
            </a:r>
            <a:r>
              <a:rPr lang="en-US" sz="2000" dirty="0" err="1" smtClean="0"/>
              <a:t>makna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tersurat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tersirat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Menganalisis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gaya</a:t>
            </a:r>
            <a:r>
              <a:rPr lang="en-US" sz="2000" dirty="0" smtClean="0"/>
              <a:t> </a:t>
            </a:r>
            <a:r>
              <a:rPr lang="en-US" sz="2000" dirty="0" err="1" smtClean="0"/>
              <a:t>bahasa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Membandingkan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 </a:t>
            </a:r>
            <a:r>
              <a:rPr lang="en-US" sz="2000" dirty="0" err="1" smtClean="0"/>
              <a:t>gagrag</a:t>
            </a:r>
            <a:r>
              <a:rPr lang="en-US" sz="2000" dirty="0" smtClean="0"/>
              <a:t> </a:t>
            </a:r>
            <a:r>
              <a:rPr lang="en-US" sz="2000" dirty="0" err="1" smtClean="0"/>
              <a:t>lawas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gagrag</a:t>
            </a:r>
            <a:r>
              <a:rPr lang="en-US" sz="2000" dirty="0" smtClean="0"/>
              <a:t> </a:t>
            </a:r>
            <a:r>
              <a:rPr lang="en-US" sz="2000" dirty="0" err="1" smtClean="0"/>
              <a:t>anyar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Menunjukkan</a:t>
            </a:r>
            <a:r>
              <a:rPr lang="en-US" sz="2000" dirty="0" smtClean="0"/>
              <a:t> </a:t>
            </a:r>
            <a:r>
              <a:rPr lang="en-US" sz="2000" dirty="0" err="1" smtClean="0"/>
              <a:t>kaidah</a:t>
            </a:r>
            <a:r>
              <a:rPr lang="en-US" sz="2000" dirty="0" smtClean="0"/>
              <a:t> </a:t>
            </a:r>
            <a:r>
              <a:rPr lang="en-US" sz="2000" dirty="0" err="1" smtClean="0"/>
              <a:t>menulis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Mengkritik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Menulis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Menyajikan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lisan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sastra</a:t>
            </a:r>
            <a:r>
              <a:rPr lang="en-US" sz="2000" dirty="0" smtClean="0"/>
              <a:t> </a:t>
            </a:r>
            <a:r>
              <a:rPr lang="en-US" sz="2000" dirty="0" err="1" smtClean="0"/>
              <a:t>geguritan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indah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8420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+mn-lt"/>
              </a:rPr>
              <a:t>Profil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Pelajar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Pancasila</a:t>
            </a:r>
            <a:endParaRPr lang="en-US" sz="2800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Berakhlak</a:t>
            </a:r>
            <a:r>
              <a:rPr lang="en-US" sz="2400" dirty="0" smtClean="0"/>
              <a:t> </a:t>
            </a:r>
            <a:r>
              <a:rPr lang="en-US" sz="2400" dirty="0" err="1" smtClean="0"/>
              <a:t>mulia</a:t>
            </a:r>
            <a:endParaRPr lang="en-US" sz="2400" dirty="0" smtClean="0"/>
          </a:p>
          <a:p>
            <a:r>
              <a:rPr lang="en-US" sz="2400" dirty="0" err="1" smtClean="0"/>
              <a:t>Bernalar</a:t>
            </a:r>
            <a:r>
              <a:rPr lang="en-US" sz="2400" dirty="0" smtClean="0"/>
              <a:t> </a:t>
            </a:r>
            <a:r>
              <a:rPr lang="en-US" sz="2400" dirty="0" err="1" smtClean="0"/>
              <a:t>kritis</a:t>
            </a:r>
            <a:endParaRPr lang="en-US" sz="2400" dirty="0" smtClean="0"/>
          </a:p>
          <a:p>
            <a:r>
              <a:rPr lang="en-US" sz="2400" dirty="0" err="1" smtClean="0"/>
              <a:t>Kreatif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40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0965" y="98714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Ancang-ancang</a:t>
            </a:r>
            <a:endParaRPr lang="en-US" sz="24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851AC93-BDD4-4F7A-BACD-AB49AF5E111A}"/>
              </a:ext>
            </a:extLst>
          </p:cNvPr>
          <p:cNvGrpSpPr/>
          <p:nvPr/>
        </p:nvGrpSpPr>
        <p:grpSpPr>
          <a:xfrm>
            <a:off x="5053960" y="1680883"/>
            <a:ext cx="1494758" cy="1200694"/>
            <a:chOff x="3366914" y="2916559"/>
            <a:chExt cx="2424286" cy="1655441"/>
          </a:xfrm>
        </p:grpSpPr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4654E7F9-02BB-4C2A-8178-4AC953B6D846}"/>
                </a:ext>
              </a:extLst>
            </p:cNvPr>
            <p:cNvSpPr/>
            <p:nvPr/>
          </p:nvSpPr>
          <p:spPr>
            <a:xfrm>
              <a:off x="3366914" y="3203451"/>
              <a:ext cx="242428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31B6D7D3-B422-4D13-A253-0C6832478809}"/>
                </a:ext>
              </a:extLst>
            </p:cNvPr>
            <p:cNvSpPr/>
            <p:nvPr/>
          </p:nvSpPr>
          <p:spPr>
            <a:xfrm>
              <a:off x="3419872" y="3140968"/>
              <a:ext cx="230425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3">
              <a:extLst>
                <a:ext uri="{FF2B5EF4-FFF2-40B4-BE49-F238E27FC236}">
                  <a16:creationId xmlns="" xmlns:a16="http://schemas.microsoft.com/office/drawing/2014/main" id="{2B645230-5A99-4690-9417-DDD68225E9E1}"/>
                </a:ext>
              </a:extLst>
            </p:cNvPr>
            <p:cNvSpPr/>
            <p:nvPr/>
          </p:nvSpPr>
          <p:spPr>
            <a:xfrm>
              <a:off x="457200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3">
              <a:extLst>
                <a:ext uri="{FF2B5EF4-FFF2-40B4-BE49-F238E27FC236}">
                  <a16:creationId xmlns="" xmlns:a16="http://schemas.microsoft.com/office/drawing/2014/main" id="{EF449301-2159-46AA-B74E-17449F52147E}"/>
                </a:ext>
              </a:extLst>
            </p:cNvPr>
            <p:cNvSpPr/>
            <p:nvPr/>
          </p:nvSpPr>
          <p:spPr>
            <a:xfrm flipH="1">
              <a:off x="349188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Oval 7">
              <a:extLst>
                <a:ext uri="{FF2B5EF4-FFF2-40B4-BE49-F238E27FC236}">
                  <a16:creationId xmlns="" xmlns:a16="http://schemas.microsoft.com/office/drawing/2014/main" id="{27D6C6B2-517D-4A90-8F89-34D6EE7BCF78}"/>
                </a:ext>
              </a:extLst>
            </p:cNvPr>
            <p:cNvSpPr/>
            <p:nvPr/>
          </p:nvSpPr>
          <p:spPr>
            <a:xfrm>
              <a:off x="4439051" y="4449847"/>
              <a:ext cx="257915" cy="122153"/>
            </a:xfrm>
            <a:custGeom>
              <a:avLst/>
              <a:gdLst/>
              <a:ahLst/>
              <a:cxnLst/>
              <a:rect l="l" t="t" r="r" b="b"/>
              <a:pathLst>
                <a:path w="900094" h="360040">
                  <a:moveTo>
                    <a:pt x="0" y="0"/>
                  </a:moveTo>
                  <a:lnTo>
                    <a:pt x="900094" y="0"/>
                  </a:lnTo>
                  <a:cubicBezTo>
                    <a:pt x="900094" y="198845"/>
                    <a:pt x="698601" y="360040"/>
                    <a:pt x="450047" y="360040"/>
                  </a:cubicBezTo>
                  <a:cubicBezTo>
                    <a:pt x="201493" y="360040"/>
                    <a:pt x="0" y="1988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1" name="Google Shape;4452;p30"/>
          <p:cNvGrpSpPr/>
          <p:nvPr/>
        </p:nvGrpSpPr>
        <p:grpSpPr>
          <a:xfrm>
            <a:off x="3472666" y="2837278"/>
            <a:ext cx="1545300" cy="1672932"/>
            <a:chOff x="2752663" y="2579375"/>
            <a:chExt cx="1545300" cy="1672932"/>
          </a:xfrm>
        </p:grpSpPr>
        <p:sp>
          <p:nvSpPr>
            <p:cNvPr id="14" name="Google Shape;4455;p30"/>
            <p:cNvSpPr txBox="1"/>
            <p:nvPr/>
          </p:nvSpPr>
          <p:spPr>
            <a:xfrm flipH="1">
              <a:off x="2752663" y="3859007"/>
              <a:ext cx="15453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Geguritan Gagrag Lawas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15" name="Google Shape;4456;p30"/>
            <p:cNvGrpSpPr/>
            <p:nvPr/>
          </p:nvGrpSpPr>
          <p:grpSpPr>
            <a:xfrm>
              <a:off x="3386151" y="3023865"/>
              <a:ext cx="323060" cy="275308"/>
              <a:chOff x="5364291" y="1379273"/>
              <a:chExt cx="372060" cy="316992"/>
            </a:xfrm>
          </p:grpSpPr>
          <p:sp>
            <p:nvSpPr>
              <p:cNvPr id="19" name="Google Shape;4457;p30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</p:sp>
          <p:sp>
            <p:nvSpPr>
              <p:cNvPr id="20" name="Google Shape;4458;p30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" name="Google Shape;4459;p30"/>
            <p:cNvSpPr/>
            <p:nvPr/>
          </p:nvSpPr>
          <p:spPr>
            <a:xfrm>
              <a:off x="3547675" y="2579375"/>
              <a:ext cx="578464" cy="313605"/>
            </a:xfrm>
            <a:custGeom>
              <a:avLst/>
              <a:gdLst/>
              <a:ahLst/>
              <a:cxnLst/>
              <a:rect l="l" t="t" r="r" b="b"/>
              <a:pathLst>
                <a:path w="43355" h="16357" extrusionOk="0">
                  <a:moveTo>
                    <a:pt x="0" y="16357"/>
                  </a:moveTo>
                  <a:lnTo>
                    <a:pt x="0" y="0"/>
                  </a:lnTo>
                  <a:lnTo>
                    <a:pt x="43355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sp>
      </p:grpSp>
      <p:grpSp>
        <p:nvGrpSpPr>
          <p:cNvPr id="21" name="Google Shape;4468;p30"/>
          <p:cNvGrpSpPr/>
          <p:nvPr/>
        </p:nvGrpSpPr>
        <p:grpSpPr>
          <a:xfrm>
            <a:off x="6526350" y="2837278"/>
            <a:ext cx="1545300" cy="1672932"/>
            <a:chOff x="4804473" y="2579375"/>
            <a:chExt cx="1545300" cy="1672932"/>
          </a:xfrm>
        </p:grpSpPr>
        <p:sp>
          <p:nvSpPr>
            <p:cNvPr id="24" name="Google Shape;4471;p30"/>
            <p:cNvSpPr txBox="1"/>
            <p:nvPr/>
          </p:nvSpPr>
          <p:spPr>
            <a:xfrm>
              <a:off x="4804473" y="3859007"/>
              <a:ext cx="15453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Geguritan Gagrag Anyar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25" name="Google Shape;4472;p30"/>
            <p:cNvGrpSpPr/>
            <p:nvPr/>
          </p:nvGrpSpPr>
          <p:grpSpPr>
            <a:xfrm>
              <a:off x="5437961" y="3023865"/>
              <a:ext cx="323060" cy="275308"/>
              <a:chOff x="5364291" y="1379273"/>
              <a:chExt cx="372060" cy="316992"/>
            </a:xfrm>
          </p:grpSpPr>
          <p:sp>
            <p:nvSpPr>
              <p:cNvPr id="27" name="Google Shape;4473;p30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</p:sp>
          <p:sp>
            <p:nvSpPr>
              <p:cNvPr id="28" name="Google Shape;4474;p30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4475;p30"/>
            <p:cNvSpPr/>
            <p:nvPr/>
          </p:nvSpPr>
          <p:spPr>
            <a:xfrm flipH="1">
              <a:off x="5017850" y="2579375"/>
              <a:ext cx="578464" cy="313605"/>
            </a:xfrm>
            <a:custGeom>
              <a:avLst/>
              <a:gdLst/>
              <a:ahLst/>
              <a:cxnLst/>
              <a:rect l="l" t="t" r="r" b="b"/>
              <a:pathLst>
                <a:path w="43355" h="16357" extrusionOk="0">
                  <a:moveTo>
                    <a:pt x="0" y="16357"/>
                  </a:moveTo>
                  <a:lnTo>
                    <a:pt x="0" y="0"/>
                  </a:lnTo>
                  <a:lnTo>
                    <a:pt x="43355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sp>
      </p:grpSp>
    </p:spTree>
    <p:extLst>
      <p:ext uri="{BB962C8B-B14F-4D97-AF65-F5344CB8AC3E}">
        <p14:creationId xmlns:p14="http://schemas.microsoft.com/office/powerpoint/2010/main" val="7936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717177" y="1045696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err="1" smtClean="0"/>
              <a:t>Geguritan</a:t>
            </a:r>
            <a:r>
              <a:rPr lang="en-US" sz="2400" dirty="0" smtClean="0"/>
              <a:t> </a:t>
            </a:r>
            <a:r>
              <a:rPr lang="en-US" sz="2400" dirty="0" err="1" smtClean="0"/>
              <a:t>Gagrag</a:t>
            </a:r>
            <a:r>
              <a:rPr lang="en-US" sz="2400" dirty="0" smtClean="0"/>
              <a:t> </a:t>
            </a:r>
            <a:r>
              <a:rPr lang="en-US" sz="2400" dirty="0" err="1" smtClean="0"/>
              <a:t>Lawas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: </a:t>
            </a:r>
            <a:r>
              <a:rPr lang="en-US" sz="2400" dirty="0" err="1" smtClean="0">
                <a:latin typeface="Calibri" panose="020F0502020204030204" pitchFamily="34" charset="0"/>
              </a:rPr>
              <a:t>rumpakan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kidung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kang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gumathok</a:t>
            </a:r>
            <a:r>
              <a:rPr lang="en-US" sz="2400" dirty="0" smtClean="0">
                <a:latin typeface="Calibri" panose="020F050202020403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sz="2400" dirty="0" err="1" smtClean="0">
                <a:latin typeface="Calibri" panose="020F0502020204030204" pitchFamily="34" charset="0"/>
              </a:rPr>
              <a:t>Paugeran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geguritan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gagrag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lawas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grpSp>
        <p:nvGrpSpPr>
          <p:cNvPr id="3" name="Google Shape;312;p19"/>
          <p:cNvGrpSpPr/>
          <p:nvPr/>
        </p:nvGrpSpPr>
        <p:grpSpPr>
          <a:xfrm>
            <a:off x="1921629" y="2605629"/>
            <a:ext cx="2564678" cy="2159638"/>
            <a:chOff x="213532" y="2281572"/>
            <a:chExt cx="2564678" cy="2159638"/>
          </a:xfrm>
        </p:grpSpPr>
        <p:sp>
          <p:nvSpPr>
            <p:cNvPr id="7" name="Google Shape;315;p19"/>
            <p:cNvSpPr txBox="1"/>
            <p:nvPr/>
          </p:nvSpPr>
          <p:spPr>
            <a:xfrm flipH="1">
              <a:off x="213532" y="3415181"/>
              <a:ext cx="2564678" cy="10260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Cacahing gatrane ora tartamtu.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8" name="Google Shape;316;p19"/>
            <p:cNvGrpSpPr/>
            <p:nvPr/>
          </p:nvGrpSpPr>
          <p:grpSpPr>
            <a:xfrm>
              <a:off x="1334342" y="2281572"/>
              <a:ext cx="323060" cy="275308"/>
              <a:chOff x="5364291" y="1379273"/>
              <a:chExt cx="372060" cy="316992"/>
            </a:xfrm>
          </p:grpSpPr>
          <p:sp>
            <p:nvSpPr>
              <p:cNvPr id="10" name="Google Shape;317;p19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</p:sp>
          <p:sp>
            <p:nvSpPr>
              <p:cNvPr id="11" name="Google Shape;318;p19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" name="Google Shape;319;p19"/>
            <p:cNvCxnSpPr/>
            <p:nvPr/>
          </p:nvCxnSpPr>
          <p:spPr>
            <a:xfrm rot="10800000">
              <a:off x="1495872" y="2655655"/>
              <a:ext cx="0" cy="436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sp>
        <p:nvSpPr>
          <p:cNvPr id="12" name="Google Shape;310;p19"/>
          <p:cNvSpPr/>
          <p:nvPr/>
        </p:nvSpPr>
        <p:spPr>
          <a:xfrm rot="4499783">
            <a:off x="4286166" y="2340817"/>
            <a:ext cx="332116" cy="783219"/>
          </a:xfrm>
          <a:custGeom>
            <a:avLst/>
            <a:gdLst/>
            <a:ahLst/>
            <a:cxnLst/>
            <a:rect l="l" t="t" r="r" b="b"/>
            <a:pathLst>
              <a:path w="21657" h="51073" extrusionOk="0">
                <a:moveTo>
                  <a:pt x="16612" y="4326"/>
                </a:moveTo>
                <a:cubicBezTo>
                  <a:pt x="16635" y="4349"/>
                  <a:pt x="16635" y="4349"/>
                  <a:pt x="16657" y="4349"/>
                </a:cubicBezTo>
                <a:cubicBezTo>
                  <a:pt x="16793" y="4417"/>
                  <a:pt x="16929" y="4485"/>
                  <a:pt x="17065" y="4553"/>
                </a:cubicBezTo>
                <a:cubicBezTo>
                  <a:pt x="16884" y="4779"/>
                  <a:pt x="16680" y="5005"/>
                  <a:pt x="16499" y="5209"/>
                </a:cubicBezTo>
                <a:cubicBezTo>
                  <a:pt x="16454" y="4915"/>
                  <a:pt x="16476" y="4621"/>
                  <a:pt x="16612" y="4326"/>
                </a:cubicBezTo>
                <a:close/>
                <a:moveTo>
                  <a:pt x="17789" y="5141"/>
                </a:moveTo>
                <a:cubicBezTo>
                  <a:pt x="17834" y="5164"/>
                  <a:pt x="17857" y="5186"/>
                  <a:pt x="17902" y="5209"/>
                </a:cubicBezTo>
                <a:cubicBezTo>
                  <a:pt x="17925" y="5232"/>
                  <a:pt x="17970" y="5254"/>
                  <a:pt x="17993" y="5299"/>
                </a:cubicBezTo>
                <a:cubicBezTo>
                  <a:pt x="18106" y="5413"/>
                  <a:pt x="18219" y="5458"/>
                  <a:pt x="18332" y="5458"/>
                </a:cubicBezTo>
                <a:cubicBezTo>
                  <a:pt x="18468" y="5526"/>
                  <a:pt x="18626" y="5594"/>
                  <a:pt x="18740" y="5684"/>
                </a:cubicBezTo>
                <a:cubicBezTo>
                  <a:pt x="18830" y="5729"/>
                  <a:pt x="18921" y="5729"/>
                  <a:pt x="18988" y="5729"/>
                </a:cubicBezTo>
                <a:cubicBezTo>
                  <a:pt x="18875" y="5911"/>
                  <a:pt x="18717" y="6092"/>
                  <a:pt x="18468" y="6227"/>
                </a:cubicBezTo>
                <a:cubicBezTo>
                  <a:pt x="18247" y="6347"/>
                  <a:pt x="18029" y="6399"/>
                  <a:pt x="17825" y="6399"/>
                </a:cubicBezTo>
                <a:cubicBezTo>
                  <a:pt x="17527" y="6399"/>
                  <a:pt x="17257" y="6289"/>
                  <a:pt x="17042" y="6114"/>
                </a:cubicBezTo>
                <a:cubicBezTo>
                  <a:pt x="17291" y="5797"/>
                  <a:pt x="17540" y="5458"/>
                  <a:pt x="17789" y="5141"/>
                </a:cubicBezTo>
                <a:close/>
                <a:moveTo>
                  <a:pt x="20995" y="0"/>
                </a:moveTo>
                <a:cubicBezTo>
                  <a:pt x="20909" y="0"/>
                  <a:pt x="20819" y="28"/>
                  <a:pt x="20731" y="94"/>
                </a:cubicBezTo>
                <a:cubicBezTo>
                  <a:pt x="19984" y="660"/>
                  <a:pt x="19237" y="1226"/>
                  <a:pt x="18513" y="1769"/>
                </a:cubicBezTo>
                <a:cubicBezTo>
                  <a:pt x="18015" y="2154"/>
                  <a:pt x="17427" y="2470"/>
                  <a:pt x="17020" y="2946"/>
                </a:cubicBezTo>
                <a:cubicBezTo>
                  <a:pt x="16838" y="3036"/>
                  <a:pt x="16748" y="3172"/>
                  <a:pt x="16748" y="3330"/>
                </a:cubicBezTo>
                <a:cubicBezTo>
                  <a:pt x="16748" y="3376"/>
                  <a:pt x="16725" y="3398"/>
                  <a:pt x="16725" y="3421"/>
                </a:cubicBezTo>
                <a:cubicBezTo>
                  <a:pt x="16677" y="3382"/>
                  <a:pt x="16615" y="3360"/>
                  <a:pt x="16550" y="3360"/>
                </a:cubicBezTo>
                <a:cubicBezTo>
                  <a:pt x="16465" y="3360"/>
                  <a:pt x="16373" y="3399"/>
                  <a:pt x="16295" y="3489"/>
                </a:cubicBezTo>
                <a:cubicBezTo>
                  <a:pt x="15616" y="4213"/>
                  <a:pt x="15571" y="5141"/>
                  <a:pt x="15911" y="5911"/>
                </a:cubicBezTo>
                <a:cubicBezTo>
                  <a:pt x="5726" y="18268"/>
                  <a:pt x="0" y="34834"/>
                  <a:pt x="159" y="50767"/>
                </a:cubicBezTo>
                <a:cubicBezTo>
                  <a:pt x="170" y="50971"/>
                  <a:pt x="328" y="51073"/>
                  <a:pt x="487" y="51073"/>
                </a:cubicBezTo>
                <a:cubicBezTo>
                  <a:pt x="645" y="51073"/>
                  <a:pt x="804" y="50971"/>
                  <a:pt x="815" y="50767"/>
                </a:cubicBezTo>
                <a:cubicBezTo>
                  <a:pt x="1064" y="42461"/>
                  <a:pt x="2580" y="34223"/>
                  <a:pt x="5477" y="26415"/>
                </a:cubicBezTo>
                <a:cubicBezTo>
                  <a:pt x="8125" y="19263"/>
                  <a:pt x="11927" y="12768"/>
                  <a:pt x="16544" y="6748"/>
                </a:cubicBezTo>
                <a:cubicBezTo>
                  <a:pt x="16890" y="7041"/>
                  <a:pt x="17330" y="7224"/>
                  <a:pt x="17814" y="7224"/>
                </a:cubicBezTo>
                <a:cubicBezTo>
                  <a:pt x="18152" y="7224"/>
                  <a:pt x="18512" y="7134"/>
                  <a:pt x="18875" y="6929"/>
                </a:cubicBezTo>
                <a:cubicBezTo>
                  <a:pt x="19826" y="6408"/>
                  <a:pt x="20346" y="5277"/>
                  <a:pt x="19916" y="4258"/>
                </a:cubicBezTo>
                <a:cubicBezTo>
                  <a:pt x="20369" y="3082"/>
                  <a:pt x="20844" y="1950"/>
                  <a:pt x="21455" y="841"/>
                </a:cubicBezTo>
                <a:cubicBezTo>
                  <a:pt x="21656" y="494"/>
                  <a:pt x="21356" y="0"/>
                  <a:pt x="2099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320;p19"/>
          <p:cNvGrpSpPr/>
          <p:nvPr/>
        </p:nvGrpSpPr>
        <p:grpSpPr>
          <a:xfrm>
            <a:off x="4962202" y="2612838"/>
            <a:ext cx="2250015" cy="2682265"/>
            <a:chOff x="2572289" y="2281572"/>
            <a:chExt cx="2250015" cy="2682265"/>
          </a:xfrm>
        </p:grpSpPr>
        <p:sp>
          <p:nvSpPr>
            <p:cNvPr id="16" name="Google Shape;323;p19"/>
            <p:cNvSpPr txBox="1"/>
            <p:nvPr/>
          </p:nvSpPr>
          <p:spPr>
            <a:xfrm flipH="1">
              <a:off x="2572289" y="3190630"/>
              <a:ext cx="2250015" cy="17732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Saben gatrane guru wilangan lan guru lagune padha.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17" name="Google Shape;324;p19"/>
            <p:cNvGrpSpPr/>
            <p:nvPr/>
          </p:nvGrpSpPr>
          <p:grpSpPr>
            <a:xfrm>
              <a:off x="3412229" y="2281572"/>
              <a:ext cx="323060" cy="275308"/>
              <a:chOff x="5364291" y="1379273"/>
              <a:chExt cx="372060" cy="316992"/>
            </a:xfrm>
          </p:grpSpPr>
          <p:sp>
            <p:nvSpPr>
              <p:cNvPr id="19" name="Google Shape;325;p19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20" name="Google Shape;326;p19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8" name="Google Shape;327;p19"/>
            <p:cNvCxnSpPr/>
            <p:nvPr/>
          </p:nvCxnSpPr>
          <p:spPr>
            <a:xfrm rot="10800000">
              <a:off x="3573759" y="2655655"/>
              <a:ext cx="0" cy="436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grpSp>
        <p:nvGrpSpPr>
          <p:cNvPr id="21" name="Google Shape;328;p19"/>
          <p:cNvGrpSpPr/>
          <p:nvPr/>
        </p:nvGrpSpPr>
        <p:grpSpPr>
          <a:xfrm>
            <a:off x="7747481" y="2605630"/>
            <a:ext cx="1734676" cy="2420531"/>
            <a:chOff x="4934765" y="2281572"/>
            <a:chExt cx="1734676" cy="2420531"/>
          </a:xfrm>
        </p:grpSpPr>
        <p:sp>
          <p:nvSpPr>
            <p:cNvPr id="24" name="Google Shape;331;p19"/>
            <p:cNvSpPr txBox="1"/>
            <p:nvPr/>
          </p:nvSpPr>
          <p:spPr>
            <a:xfrm>
              <a:off x="4934765" y="3190630"/>
              <a:ext cx="1734676" cy="15114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Lumrahe diwiwiti sun gegurit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25" name="Google Shape;332;p19"/>
            <p:cNvGrpSpPr/>
            <p:nvPr/>
          </p:nvGrpSpPr>
          <p:grpSpPr>
            <a:xfrm>
              <a:off x="5490116" y="2281572"/>
              <a:ext cx="323060" cy="275308"/>
              <a:chOff x="5364291" y="1379273"/>
              <a:chExt cx="372060" cy="316992"/>
            </a:xfrm>
          </p:grpSpPr>
          <p:sp>
            <p:nvSpPr>
              <p:cNvPr id="27" name="Google Shape;333;p19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</p:sp>
          <p:sp>
            <p:nvSpPr>
              <p:cNvPr id="28" name="Google Shape;334;p19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26" name="Google Shape;335;p19"/>
            <p:cNvCxnSpPr/>
            <p:nvPr/>
          </p:nvCxnSpPr>
          <p:spPr>
            <a:xfrm rot="10800000">
              <a:off x="5651646" y="2655655"/>
              <a:ext cx="0" cy="436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sp>
        <p:nvSpPr>
          <p:cNvPr id="29" name="Google Shape;310;p19"/>
          <p:cNvSpPr/>
          <p:nvPr/>
        </p:nvSpPr>
        <p:spPr>
          <a:xfrm rot="4499783">
            <a:off x="7181821" y="2398504"/>
            <a:ext cx="332116" cy="783219"/>
          </a:xfrm>
          <a:custGeom>
            <a:avLst/>
            <a:gdLst/>
            <a:ahLst/>
            <a:cxnLst/>
            <a:rect l="l" t="t" r="r" b="b"/>
            <a:pathLst>
              <a:path w="21657" h="51073" extrusionOk="0">
                <a:moveTo>
                  <a:pt x="16612" y="4326"/>
                </a:moveTo>
                <a:cubicBezTo>
                  <a:pt x="16635" y="4349"/>
                  <a:pt x="16635" y="4349"/>
                  <a:pt x="16657" y="4349"/>
                </a:cubicBezTo>
                <a:cubicBezTo>
                  <a:pt x="16793" y="4417"/>
                  <a:pt x="16929" y="4485"/>
                  <a:pt x="17065" y="4553"/>
                </a:cubicBezTo>
                <a:cubicBezTo>
                  <a:pt x="16884" y="4779"/>
                  <a:pt x="16680" y="5005"/>
                  <a:pt x="16499" y="5209"/>
                </a:cubicBezTo>
                <a:cubicBezTo>
                  <a:pt x="16454" y="4915"/>
                  <a:pt x="16476" y="4621"/>
                  <a:pt x="16612" y="4326"/>
                </a:cubicBezTo>
                <a:close/>
                <a:moveTo>
                  <a:pt x="17789" y="5141"/>
                </a:moveTo>
                <a:cubicBezTo>
                  <a:pt x="17834" y="5164"/>
                  <a:pt x="17857" y="5186"/>
                  <a:pt x="17902" y="5209"/>
                </a:cubicBezTo>
                <a:cubicBezTo>
                  <a:pt x="17925" y="5232"/>
                  <a:pt x="17970" y="5254"/>
                  <a:pt x="17993" y="5299"/>
                </a:cubicBezTo>
                <a:cubicBezTo>
                  <a:pt x="18106" y="5413"/>
                  <a:pt x="18219" y="5458"/>
                  <a:pt x="18332" y="5458"/>
                </a:cubicBezTo>
                <a:cubicBezTo>
                  <a:pt x="18468" y="5526"/>
                  <a:pt x="18626" y="5594"/>
                  <a:pt x="18740" y="5684"/>
                </a:cubicBezTo>
                <a:cubicBezTo>
                  <a:pt x="18830" y="5729"/>
                  <a:pt x="18921" y="5729"/>
                  <a:pt x="18988" y="5729"/>
                </a:cubicBezTo>
                <a:cubicBezTo>
                  <a:pt x="18875" y="5911"/>
                  <a:pt x="18717" y="6092"/>
                  <a:pt x="18468" y="6227"/>
                </a:cubicBezTo>
                <a:cubicBezTo>
                  <a:pt x="18247" y="6347"/>
                  <a:pt x="18029" y="6399"/>
                  <a:pt x="17825" y="6399"/>
                </a:cubicBezTo>
                <a:cubicBezTo>
                  <a:pt x="17527" y="6399"/>
                  <a:pt x="17257" y="6289"/>
                  <a:pt x="17042" y="6114"/>
                </a:cubicBezTo>
                <a:cubicBezTo>
                  <a:pt x="17291" y="5797"/>
                  <a:pt x="17540" y="5458"/>
                  <a:pt x="17789" y="5141"/>
                </a:cubicBezTo>
                <a:close/>
                <a:moveTo>
                  <a:pt x="20995" y="0"/>
                </a:moveTo>
                <a:cubicBezTo>
                  <a:pt x="20909" y="0"/>
                  <a:pt x="20819" y="28"/>
                  <a:pt x="20731" y="94"/>
                </a:cubicBezTo>
                <a:cubicBezTo>
                  <a:pt x="19984" y="660"/>
                  <a:pt x="19237" y="1226"/>
                  <a:pt x="18513" y="1769"/>
                </a:cubicBezTo>
                <a:cubicBezTo>
                  <a:pt x="18015" y="2154"/>
                  <a:pt x="17427" y="2470"/>
                  <a:pt x="17020" y="2946"/>
                </a:cubicBezTo>
                <a:cubicBezTo>
                  <a:pt x="16838" y="3036"/>
                  <a:pt x="16748" y="3172"/>
                  <a:pt x="16748" y="3330"/>
                </a:cubicBezTo>
                <a:cubicBezTo>
                  <a:pt x="16748" y="3376"/>
                  <a:pt x="16725" y="3398"/>
                  <a:pt x="16725" y="3421"/>
                </a:cubicBezTo>
                <a:cubicBezTo>
                  <a:pt x="16677" y="3382"/>
                  <a:pt x="16615" y="3360"/>
                  <a:pt x="16550" y="3360"/>
                </a:cubicBezTo>
                <a:cubicBezTo>
                  <a:pt x="16465" y="3360"/>
                  <a:pt x="16373" y="3399"/>
                  <a:pt x="16295" y="3489"/>
                </a:cubicBezTo>
                <a:cubicBezTo>
                  <a:pt x="15616" y="4213"/>
                  <a:pt x="15571" y="5141"/>
                  <a:pt x="15911" y="5911"/>
                </a:cubicBezTo>
                <a:cubicBezTo>
                  <a:pt x="5726" y="18268"/>
                  <a:pt x="0" y="34834"/>
                  <a:pt x="159" y="50767"/>
                </a:cubicBezTo>
                <a:cubicBezTo>
                  <a:pt x="170" y="50971"/>
                  <a:pt x="328" y="51073"/>
                  <a:pt x="487" y="51073"/>
                </a:cubicBezTo>
                <a:cubicBezTo>
                  <a:pt x="645" y="51073"/>
                  <a:pt x="804" y="50971"/>
                  <a:pt x="815" y="50767"/>
                </a:cubicBezTo>
                <a:cubicBezTo>
                  <a:pt x="1064" y="42461"/>
                  <a:pt x="2580" y="34223"/>
                  <a:pt x="5477" y="26415"/>
                </a:cubicBezTo>
                <a:cubicBezTo>
                  <a:pt x="8125" y="19263"/>
                  <a:pt x="11927" y="12768"/>
                  <a:pt x="16544" y="6748"/>
                </a:cubicBezTo>
                <a:cubicBezTo>
                  <a:pt x="16890" y="7041"/>
                  <a:pt x="17330" y="7224"/>
                  <a:pt x="17814" y="7224"/>
                </a:cubicBezTo>
                <a:cubicBezTo>
                  <a:pt x="18152" y="7224"/>
                  <a:pt x="18512" y="7134"/>
                  <a:pt x="18875" y="6929"/>
                </a:cubicBezTo>
                <a:cubicBezTo>
                  <a:pt x="19826" y="6408"/>
                  <a:pt x="20346" y="5277"/>
                  <a:pt x="19916" y="4258"/>
                </a:cubicBezTo>
                <a:cubicBezTo>
                  <a:pt x="20369" y="3082"/>
                  <a:pt x="20844" y="1950"/>
                  <a:pt x="21455" y="841"/>
                </a:cubicBezTo>
                <a:cubicBezTo>
                  <a:pt x="21656" y="494"/>
                  <a:pt x="21356" y="0"/>
                  <a:pt x="2099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2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23" y="107259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Geguritan</a:t>
            </a:r>
            <a:r>
              <a:rPr lang="en-US" dirty="0" smtClean="0"/>
              <a:t> </a:t>
            </a:r>
            <a:r>
              <a:rPr lang="en-US" dirty="0" err="1" smtClean="0"/>
              <a:t>Gagrag</a:t>
            </a:r>
            <a:r>
              <a:rPr lang="en-US" dirty="0" smtClean="0"/>
              <a:t> </a:t>
            </a:r>
            <a:r>
              <a:rPr lang="en-US" dirty="0" err="1" smtClean="0"/>
              <a:t>Anyar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geguritan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kang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nganggo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paugeran</a:t>
            </a:r>
            <a:r>
              <a:rPr lang="en-US" dirty="0" smtClean="0">
                <a:latin typeface="Calibri" panose="020F0502020204030204" pitchFamily="34" charset="0"/>
              </a:rPr>
              <a:t> 					     </a:t>
            </a:r>
            <a:r>
              <a:rPr lang="en-US" dirty="0" err="1" smtClean="0">
                <a:latin typeface="Calibri" panose="020F0502020204030204" pitchFamily="34" charset="0"/>
              </a:rPr>
              <a:t>tartamtu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dirty="0" err="1" smtClean="0">
                <a:latin typeface="Calibri" panose="020F0502020204030204" pitchFamily="34" charset="0"/>
              </a:rPr>
              <a:t>Titikan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geguritan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gagrag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anyar</a:t>
            </a:r>
            <a:endParaRPr lang="en-US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US" dirty="0" smtClean="0"/>
          </a:p>
        </p:txBody>
      </p:sp>
      <p:grpSp>
        <p:nvGrpSpPr>
          <p:cNvPr id="7" name="Google Shape;312;p19"/>
          <p:cNvGrpSpPr/>
          <p:nvPr/>
        </p:nvGrpSpPr>
        <p:grpSpPr>
          <a:xfrm>
            <a:off x="1914228" y="2888146"/>
            <a:ext cx="2564678" cy="1836313"/>
            <a:chOff x="207700" y="2281572"/>
            <a:chExt cx="2564678" cy="1836313"/>
          </a:xfrm>
        </p:grpSpPr>
        <p:sp>
          <p:nvSpPr>
            <p:cNvPr id="8" name="Google Shape;315;p19"/>
            <p:cNvSpPr txBox="1"/>
            <p:nvPr/>
          </p:nvSpPr>
          <p:spPr>
            <a:xfrm flipH="1">
              <a:off x="207700" y="3091856"/>
              <a:ext cx="2564678" cy="10260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Mentes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9" name="Google Shape;316;p19"/>
            <p:cNvGrpSpPr/>
            <p:nvPr/>
          </p:nvGrpSpPr>
          <p:grpSpPr>
            <a:xfrm>
              <a:off x="1334342" y="2281572"/>
              <a:ext cx="323060" cy="275308"/>
              <a:chOff x="5364291" y="1379273"/>
              <a:chExt cx="372060" cy="316992"/>
            </a:xfrm>
          </p:grpSpPr>
          <p:sp>
            <p:nvSpPr>
              <p:cNvPr id="11" name="Google Shape;317;p19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</p:sp>
          <p:sp>
            <p:nvSpPr>
              <p:cNvPr id="12" name="Google Shape;318;p19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" name="Google Shape;319;p19"/>
            <p:cNvCxnSpPr/>
            <p:nvPr/>
          </p:nvCxnSpPr>
          <p:spPr>
            <a:xfrm rot="10800000">
              <a:off x="1495872" y="2655655"/>
              <a:ext cx="0" cy="436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sp>
        <p:nvSpPr>
          <p:cNvPr id="13" name="Google Shape;310;p19"/>
          <p:cNvSpPr/>
          <p:nvPr/>
        </p:nvSpPr>
        <p:spPr>
          <a:xfrm rot="4499783">
            <a:off x="4251879" y="2620659"/>
            <a:ext cx="332116" cy="783219"/>
          </a:xfrm>
          <a:custGeom>
            <a:avLst/>
            <a:gdLst/>
            <a:ahLst/>
            <a:cxnLst/>
            <a:rect l="l" t="t" r="r" b="b"/>
            <a:pathLst>
              <a:path w="21657" h="51073" extrusionOk="0">
                <a:moveTo>
                  <a:pt x="16612" y="4326"/>
                </a:moveTo>
                <a:cubicBezTo>
                  <a:pt x="16635" y="4349"/>
                  <a:pt x="16635" y="4349"/>
                  <a:pt x="16657" y="4349"/>
                </a:cubicBezTo>
                <a:cubicBezTo>
                  <a:pt x="16793" y="4417"/>
                  <a:pt x="16929" y="4485"/>
                  <a:pt x="17065" y="4553"/>
                </a:cubicBezTo>
                <a:cubicBezTo>
                  <a:pt x="16884" y="4779"/>
                  <a:pt x="16680" y="5005"/>
                  <a:pt x="16499" y="5209"/>
                </a:cubicBezTo>
                <a:cubicBezTo>
                  <a:pt x="16454" y="4915"/>
                  <a:pt x="16476" y="4621"/>
                  <a:pt x="16612" y="4326"/>
                </a:cubicBezTo>
                <a:close/>
                <a:moveTo>
                  <a:pt x="17789" y="5141"/>
                </a:moveTo>
                <a:cubicBezTo>
                  <a:pt x="17834" y="5164"/>
                  <a:pt x="17857" y="5186"/>
                  <a:pt x="17902" y="5209"/>
                </a:cubicBezTo>
                <a:cubicBezTo>
                  <a:pt x="17925" y="5232"/>
                  <a:pt x="17970" y="5254"/>
                  <a:pt x="17993" y="5299"/>
                </a:cubicBezTo>
                <a:cubicBezTo>
                  <a:pt x="18106" y="5413"/>
                  <a:pt x="18219" y="5458"/>
                  <a:pt x="18332" y="5458"/>
                </a:cubicBezTo>
                <a:cubicBezTo>
                  <a:pt x="18468" y="5526"/>
                  <a:pt x="18626" y="5594"/>
                  <a:pt x="18740" y="5684"/>
                </a:cubicBezTo>
                <a:cubicBezTo>
                  <a:pt x="18830" y="5729"/>
                  <a:pt x="18921" y="5729"/>
                  <a:pt x="18988" y="5729"/>
                </a:cubicBezTo>
                <a:cubicBezTo>
                  <a:pt x="18875" y="5911"/>
                  <a:pt x="18717" y="6092"/>
                  <a:pt x="18468" y="6227"/>
                </a:cubicBezTo>
                <a:cubicBezTo>
                  <a:pt x="18247" y="6347"/>
                  <a:pt x="18029" y="6399"/>
                  <a:pt x="17825" y="6399"/>
                </a:cubicBezTo>
                <a:cubicBezTo>
                  <a:pt x="17527" y="6399"/>
                  <a:pt x="17257" y="6289"/>
                  <a:pt x="17042" y="6114"/>
                </a:cubicBezTo>
                <a:cubicBezTo>
                  <a:pt x="17291" y="5797"/>
                  <a:pt x="17540" y="5458"/>
                  <a:pt x="17789" y="5141"/>
                </a:cubicBezTo>
                <a:close/>
                <a:moveTo>
                  <a:pt x="20995" y="0"/>
                </a:moveTo>
                <a:cubicBezTo>
                  <a:pt x="20909" y="0"/>
                  <a:pt x="20819" y="28"/>
                  <a:pt x="20731" y="94"/>
                </a:cubicBezTo>
                <a:cubicBezTo>
                  <a:pt x="19984" y="660"/>
                  <a:pt x="19237" y="1226"/>
                  <a:pt x="18513" y="1769"/>
                </a:cubicBezTo>
                <a:cubicBezTo>
                  <a:pt x="18015" y="2154"/>
                  <a:pt x="17427" y="2470"/>
                  <a:pt x="17020" y="2946"/>
                </a:cubicBezTo>
                <a:cubicBezTo>
                  <a:pt x="16838" y="3036"/>
                  <a:pt x="16748" y="3172"/>
                  <a:pt x="16748" y="3330"/>
                </a:cubicBezTo>
                <a:cubicBezTo>
                  <a:pt x="16748" y="3376"/>
                  <a:pt x="16725" y="3398"/>
                  <a:pt x="16725" y="3421"/>
                </a:cubicBezTo>
                <a:cubicBezTo>
                  <a:pt x="16677" y="3382"/>
                  <a:pt x="16615" y="3360"/>
                  <a:pt x="16550" y="3360"/>
                </a:cubicBezTo>
                <a:cubicBezTo>
                  <a:pt x="16465" y="3360"/>
                  <a:pt x="16373" y="3399"/>
                  <a:pt x="16295" y="3489"/>
                </a:cubicBezTo>
                <a:cubicBezTo>
                  <a:pt x="15616" y="4213"/>
                  <a:pt x="15571" y="5141"/>
                  <a:pt x="15911" y="5911"/>
                </a:cubicBezTo>
                <a:cubicBezTo>
                  <a:pt x="5726" y="18268"/>
                  <a:pt x="0" y="34834"/>
                  <a:pt x="159" y="50767"/>
                </a:cubicBezTo>
                <a:cubicBezTo>
                  <a:pt x="170" y="50971"/>
                  <a:pt x="328" y="51073"/>
                  <a:pt x="487" y="51073"/>
                </a:cubicBezTo>
                <a:cubicBezTo>
                  <a:pt x="645" y="51073"/>
                  <a:pt x="804" y="50971"/>
                  <a:pt x="815" y="50767"/>
                </a:cubicBezTo>
                <a:cubicBezTo>
                  <a:pt x="1064" y="42461"/>
                  <a:pt x="2580" y="34223"/>
                  <a:pt x="5477" y="26415"/>
                </a:cubicBezTo>
                <a:cubicBezTo>
                  <a:pt x="8125" y="19263"/>
                  <a:pt x="11927" y="12768"/>
                  <a:pt x="16544" y="6748"/>
                </a:cubicBezTo>
                <a:cubicBezTo>
                  <a:pt x="16890" y="7041"/>
                  <a:pt x="17330" y="7224"/>
                  <a:pt x="17814" y="7224"/>
                </a:cubicBezTo>
                <a:cubicBezTo>
                  <a:pt x="18152" y="7224"/>
                  <a:pt x="18512" y="7134"/>
                  <a:pt x="18875" y="6929"/>
                </a:cubicBezTo>
                <a:cubicBezTo>
                  <a:pt x="19826" y="6408"/>
                  <a:pt x="20346" y="5277"/>
                  <a:pt x="19916" y="4258"/>
                </a:cubicBezTo>
                <a:cubicBezTo>
                  <a:pt x="20369" y="3082"/>
                  <a:pt x="20844" y="1950"/>
                  <a:pt x="21455" y="841"/>
                </a:cubicBezTo>
                <a:cubicBezTo>
                  <a:pt x="21656" y="494"/>
                  <a:pt x="21356" y="0"/>
                  <a:pt x="2099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320;p19"/>
          <p:cNvGrpSpPr/>
          <p:nvPr/>
        </p:nvGrpSpPr>
        <p:grpSpPr>
          <a:xfrm>
            <a:off x="4977077" y="2963599"/>
            <a:ext cx="1911436" cy="1760860"/>
            <a:chOff x="2637784" y="2281572"/>
            <a:chExt cx="1911436" cy="1760860"/>
          </a:xfrm>
        </p:grpSpPr>
        <p:sp>
          <p:nvSpPr>
            <p:cNvPr id="15" name="Google Shape;323;p19"/>
            <p:cNvSpPr txBox="1"/>
            <p:nvPr/>
          </p:nvSpPr>
          <p:spPr>
            <a:xfrm flipH="1">
              <a:off x="2637784" y="3135934"/>
              <a:ext cx="1911436" cy="906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Mardika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16" name="Google Shape;324;p19"/>
            <p:cNvGrpSpPr/>
            <p:nvPr/>
          </p:nvGrpSpPr>
          <p:grpSpPr>
            <a:xfrm>
              <a:off x="3412229" y="2281572"/>
              <a:ext cx="323060" cy="275308"/>
              <a:chOff x="5364291" y="1379273"/>
              <a:chExt cx="372060" cy="316992"/>
            </a:xfrm>
          </p:grpSpPr>
          <p:sp>
            <p:nvSpPr>
              <p:cNvPr id="18" name="Google Shape;325;p19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19" name="Google Shape;326;p19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7" name="Google Shape;327;p19"/>
            <p:cNvCxnSpPr/>
            <p:nvPr/>
          </p:nvCxnSpPr>
          <p:spPr>
            <a:xfrm rot="10800000">
              <a:off x="3573759" y="2655655"/>
              <a:ext cx="0" cy="436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sp>
        <p:nvSpPr>
          <p:cNvPr id="20" name="Google Shape;310;p19"/>
          <p:cNvSpPr/>
          <p:nvPr/>
        </p:nvSpPr>
        <p:spPr>
          <a:xfrm rot="4499783">
            <a:off x="7265162" y="2684296"/>
            <a:ext cx="332116" cy="783219"/>
          </a:xfrm>
          <a:custGeom>
            <a:avLst/>
            <a:gdLst/>
            <a:ahLst/>
            <a:cxnLst/>
            <a:rect l="l" t="t" r="r" b="b"/>
            <a:pathLst>
              <a:path w="21657" h="51073" extrusionOk="0">
                <a:moveTo>
                  <a:pt x="16612" y="4326"/>
                </a:moveTo>
                <a:cubicBezTo>
                  <a:pt x="16635" y="4349"/>
                  <a:pt x="16635" y="4349"/>
                  <a:pt x="16657" y="4349"/>
                </a:cubicBezTo>
                <a:cubicBezTo>
                  <a:pt x="16793" y="4417"/>
                  <a:pt x="16929" y="4485"/>
                  <a:pt x="17065" y="4553"/>
                </a:cubicBezTo>
                <a:cubicBezTo>
                  <a:pt x="16884" y="4779"/>
                  <a:pt x="16680" y="5005"/>
                  <a:pt x="16499" y="5209"/>
                </a:cubicBezTo>
                <a:cubicBezTo>
                  <a:pt x="16454" y="4915"/>
                  <a:pt x="16476" y="4621"/>
                  <a:pt x="16612" y="4326"/>
                </a:cubicBezTo>
                <a:close/>
                <a:moveTo>
                  <a:pt x="17789" y="5141"/>
                </a:moveTo>
                <a:cubicBezTo>
                  <a:pt x="17834" y="5164"/>
                  <a:pt x="17857" y="5186"/>
                  <a:pt x="17902" y="5209"/>
                </a:cubicBezTo>
                <a:cubicBezTo>
                  <a:pt x="17925" y="5232"/>
                  <a:pt x="17970" y="5254"/>
                  <a:pt x="17993" y="5299"/>
                </a:cubicBezTo>
                <a:cubicBezTo>
                  <a:pt x="18106" y="5413"/>
                  <a:pt x="18219" y="5458"/>
                  <a:pt x="18332" y="5458"/>
                </a:cubicBezTo>
                <a:cubicBezTo>
                  <a:pt x="18468" y="5526"/>
                  <a:pt x="18626" y="5594"/>
                  <a:pt x="18740" y="5684"/>
                </a:cubicBezTo>
                <a:cubicBezTo>
                  <a:pt x="18830" y="5729"/>
                  <a:pt x="18921" y="5729"/>
                  <a:pt x="18988" y="5729"/>
                </a:cubicBezTo>
                <a:cubicBezTo>
                  <a:pt x="18875" y="5911"/>
                  <a:pt x="18717" y="6092"/>
                  <a:pt x="18468" y="6227"/>
                </a:cubicBezTo>
                <a:cubicBezTo>
                  <a:pt x="18247" y="6347"/>
                  <a:pt x="18029" y="6399"/>
                  <a:pt x="17825" y="6399"/>
                </a:cubicBezTo>
                <a:cubicBezTo>
                  <a:pt x="17527" y="6399"/>
                  <a:pt x="17257" y="6289"/>
                  <a:pt x="17042" y="6114"/>
                </a:cubicBezTo>
                <a:cubicBezTo>
                  <a:pt x="17291" y="5797"/>
                  <a:pt x="17540" y="5458"/>
                  <a:pt x="17789" y="5141"/>
                </a:cubicBezTo>
                <a:close/>
                <a:moveTo>
                  <a:pt x="20995" y="0"/>
                </a:moveTo>
                <a:cubicBezTo>
                  <a:pt x="20909" y="0"/>
                  <a:pt x="20819" y="28"/>
                  <a:pt x="20731" y="94"/>
                </a:cubicBezTo>
                <a:cubicBezTo>
                  <a:pt x="19984" y="660"/>
                  <a:pt x="19237" y="1226"/>
                  <a:pt x="18513" y="1769"/>
                </a:cubicBezTo>
                <a:cubicBezTo>
                  <a:pt x="18015" y="2154"/>
                  <a:pt x="17427" y="2470"/>
                  <a:pt x="17020" y="2946"/>
                </a:cubicBezTo>
                <a:cubicBezTo>
                  <a:pt x="16838" y="3036"/>
                  <a:pt x="16748" y="3172"/>
                  <a:pt x="16748" y="3330"/>
                </a:cubicBezTo>
                <a:cubicBezTo>
                  <a:pt x="16748" y="3376"/>
                  <a:pt x="16725" y="3398"/>
                  <a:pt x="16725" y="3421"/>
                </a:cubicBezTo>
                <a:cubicBezTo>
                  <a:pt x="16677" y="3382"/>
                  <a:pt x="16615" y="3360"/>
                  <a:pt x="16550" y="3360"/>
                </a:cubicBezTo>
                <a:cubicBezTo>
                  <a:pt x="16465" y="3360"/>
                  <a:pt x="16373" y="3399"/>
                  <a:pt x="16295" y="3489"/>
                </a:cubicBezTo>
                <a:cubicBezTo>
                  <a:pt x="15616" y="4213"/>
                  <a:pt x="15571" y="5141"/>
                  <a:pt x="15911" y="5911"/>
                </a:cubicBezTo>
                <a:cubicBezTo>
                  <a:pt x="5726" y="18268"/>
                  <a:pt x="0" y="34834"/>
                  <a:pt x="159" y="50767"/>
                </a:cubicBezTo>
                <a:cubicBezTo>
                  <a:pt x="170" y="50971"/>
                  <a:pt x="328" y="51073"/>
                  <a:pt x="487" y="51073"/>
                </a:cubicBezTo>
                <a:cubicBezTo>
                  <a:pt x="645" y="51073"/>
                  <a:pt x="804" y="50971"/>
                  <a:pt x="815" y="50767"/>
                </a:cubicBezTo>
                <a:cubicBezTo>
                  <a:pt x="1064" y="42461"/>
                  <a:pt x="2580" y="34223"/>
                  <a:pt x="5477" y="26415"/>
                </a:cubicBezTo>
                <a:cubicBezTo>
                  <a:pt x="8125" y="19263"/>
                  <a:pt x="11927" y="12768"/>
                  <a:pt x="16544" y="6748"/>
                </a:cubicBezTo>
                <a:cubicBezTo>
                  <a:pt x="16890" y="7041"/>
                  <a:pt x="17330" y="7224"/>
                  <a:pt x="17814" y="7224"/>
                </a:cubicBezTo>
                <a:cubicBezTo>
                  <a:pt x="18152" y="7224"/>
                  <a:pt x="18512" y="7134"/>
                  <a:pt x="18875" y="6929"/>
                </a:cubicBezTo>
                <a:cubicBezTo>
                  <a:pt x="19826" y="6408"/>
                  <a:pt x="20346" y="5277"/>
                  <a:pt x="19916" y="4258"/>
                </a:cubicBezTo>
                <a:cubicBezTo>
                  <a:pt x="20369" y="3082"/>
                  <a:pt x="20844" y="1950"/>
                  <a:pt x="21455" y="841"/>
                </a:cubicBezTo>
                <a:cubicBezTo>
                  <a:pt x="21656" y="494"/>
                  <a:pt x="21356" y="0"/>
                  <a:pt x="2099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" name="Google Shape;328;p19"/>
          <p:cNvGrpSpPr/>
          <p:nvPr/>
        </p:nvGrpSpPr>
        <p:grpSpPr>
          <a:xfrm>
            <a:off x="7926128" y="2972698"/>
            <a:ext cx="1441257" cy="1690525"/>
            <a:chOff x="4934765" y="2281572"/>
            <a:chExt cx="1441257" cy="1690525"/>
          </a:xfrm>
        </p:grpSpPr>
        <p:sp>
          <p:nvSpPr>
            <p:cNvPr id="22" name="Google Shape;331;p19"/>
            <p:cNvSpPr txBox="1"/>
            <p:nvPr/>
          </p:nvSpPr>
          <p:spPr>
            <a:xfrm>
              <a:off x="4934765" y="3190630"/>
              <a:ext cx="1441257" cy="7814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Endah</a:t>
              </a:r>
              <a:endParaRPr sz="24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grpSp>
          <p:nvGrpSpPr>
            <p:cNvPr id="23" name="Google Shape;332;p19"/>
            <p:cNvGrpSpPr/>
            <p:nvPr/>
          </p:nvGrpSpPr>
          <p:grpSpPr>
            <a:xfrm>
              <a:off x="5490116" y="2281572"/>
              <a:ext cx="323060" cy="275308"/>
              <a:chOff x="5364291" y="1379273"/>
              <a:chExt cx="372060" cy="316992"/>
            </a:xfrm>
          </p:grpSpPr>
          <p:sp>
            <p:nvSpPr>
              <p:cNvPr id="25" name="Google Shape;333;p19"/>
              <p:cNvSpPr/>
              <p:nvPr/>
            </p:nvSpPr>
            <p:spPr>
              <a:xfrm>
                <a:off x="5368875" y="1387075"/>
                <a:ext cx="311372" cy="259785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9427" extrusionOk="0">
                    <a:moveTo>
                      <a:pt x="579" y="579"/>
                    </a:moveTo>
                    <a:lnTo>
                      <a:pt x="11061" y="0"/>
                    </a:lnTo>
                    <a:lnTo>
                      <a:pt x="11299" y="8815"/>
                    </a:lnTo>
                    <a:lnTo>
                      <a:pt x="0" y="9427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</p:sp>
          <p:sp>
            <p:nvSpPr>
              <p:cNvPr id="26" name="Google Shape;334;p19"/>
              <p:cNvSpPr/>
              <p:nvPr/>
            </p:nvSpPr>
            <p:spPr>
              <a:xfrm>
                <a:off x="5364291" y="1379273"/>
                <a:ext cx="372060" cy="316992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2032" extrusionOk="0">
                    <a:moveTo>
                      <a:pt x="2044" y="171"/>
                    </a:moveTo>
                    <a:cubicBezTo>
                      <a:pt x="2081" y="208"/>
                      <a:pt x="2311" y="451"/>
                      <a:pt x="2311" y="463"/>
                    </a:cubicBezTo>
                    <a:cubicBezTo>
                      <a:pt x="2300" y="524"/>
                      <a:pt x="2300" y="584"/>
                      <a:pt x="2287" y="657"/>
                    </a:cubicBezTo>
                    <a:cubicBezTo>
                      <a:pt x="2287" y="646"/>
                      <a:pt x="2275" y="646"/>
                      <a:pt x="2263" y="633"/>
                    </a:cubicBezTo>
                    <a:cubicBezTo>
                      <a:pt x="2238" y="621"/>
                      <a:pt x="2227" y="609"/>
                      <a:pt x="2202" y="584"/>
                    </a:cubicBezTo>
                    <a:cubicBezTo>
                      <a:pt x="2154" y="560"/>
                      <a:pt x="2105" y="524"/>
                      <a:pt x="2068" y="500"/>
                    </a:cubicBezTo>
                    <a:cubicBezTo>
                      <a:pt x="2057" y="390"/>
                      <a:pt x="2057" y="281"/>
                      <a:pt x="2044" y="171"/>
                    </a:cubicBezTo>
                    <a:close/>
                    <a:moveTo>
                      <a:pt x="2068" y="584"/>
                    </a:moveTo>
                    <a:lnTo>
                      <a:pt x="2068" y="584"/>
                    </a:lnTo>
                    <a:cubicBezTo>
                      <a:pt x="2105" y="609"/>
                      <a:pt x="2275" y="730"/>
                      <a:pt x="2287" y="730"/>
                    </a:cubicBezTo>
                    <a:cubicBezTo>
                      <a:pt x="2287" y="816"/>
                      <a:pt x="2275" y="889"/>
                      <a:pt x="2275" y="962"/>
                    </a:cubicBezTo>
                    <a:cubicBezTo>
                      <a:pt x="2263" y="962"/>
                      <a:pt x="2081" y="828"/>
                      <a:pt x="2081" y="828"/>
                    </a:cubicBezTo>
                    <a:cubicBezTo>
                      <a:pt x="2081" y="755"/>
                      <a:pt x="2068" y="670"/>
                      <a:pt x="2068" y="584"/>
                    </a:cubicBezTo>
                    <a:close/>
                    <a:moveTo>
                      <a:pt x="2081" y="913"/>
                    </a:moveTo>
                    <a:cubicBezTo>
                      <a:pt x="2105" y="937"/>
                      <a:pt x="2251" y="1035"/>
                      <a:pt x="2263" y="1046"/>
                    </a:cubicBezTo>
                    <a:cubicBezTo>
                      <a:pt x="2263" y="1071"/>
                      <a:pt x="2251" y="1217"/>
                      <a:pt x="2251" y="1265"/>
                    </a:cubicBezTo>
                    <a:lnTo>
                      <a:pt x="2081" y="1119"/>
                    </a:lnTo>
                    <a:lnTo>
                      <a:pt x="2081" y="913"/>
                    </a:lnTo>
                    <a:close/>
                    <a:moveTo>
                      <a:pt x="2081" y="1205"/>
                    </a:moveTo>
                    <a:cubicBezTo>
                      <a:pt x="2093" y="1229"/>
                      <a:pt x="2227" y="1327"/>
                      <a:pt x="2238" y="1338"/>
                    </a:cubicBezTo>
                    <a:cubicBezTo>
                      <a:pt x="2238" y="1400"/>
                      <a:pt x="2238" y="1448"/>
                      <a:pt x="2227" y="1509"/>
                    </a:cubicBezTo>
                    <a:cubicBezTo>
                      <a:pt x="2227" y="1509"/>
                      <a:pt x="2081" y="1400"/>
                      <a:pt x="2068" y="1400"/>
                    </a:cubicBezTo>
                    <a:cubicBezTo>
                      <a:pt x="2081" y="1338"/>
                      <a:pt x="2081" y="1265"/>
                      <a:pt x="2081" y="1205"/>
                    </a:cubicBezTo>
                    <a:close/>
                    <a:moveTo>
                      <a:pt x="1947" y="73"/>
                    </a:moveTo>
                    <a:cubicBezTo>
                      <a:pt x="1984" y="573"/>
                      <a:pt x="2008" y="1083"/>
                      <a:pt x="1984" y="1594"/>
                    </a:cubicBezTo>
                    <a:cubicBezTo>
                      <a:pt x="1667" y="1594"/>
                      <a:pt x="1351" y="1606"/>
                      <a:pt x="1035" y="1618"/>
                    </a:cubicBezTo>
                    <a:lnTo>
                      <a:pt x="86" y="1691"/>
                    </a:lnTo>
                    <a:cubicBezTo>
                      <a:pt x="111" y="1278"/>
                      <a:pt x="122" y="864"/>
                      <a:pt x="147" y="451"/>
                    </a:cubicBezTo>
                    <a:lnTo>
                      <a:pt x="147" y="292"/>
                    </a:lnTo>
                    <a:cubicBezTo>
                      <a:pt x="147" y="256"/>
                      <a:pt x="147" y="195"/>
                      <a:pt x="195" y="183"/>
                    </a:cubicBezTo>
                    <a:cubicBezTo>
                      <a:pt x="244" y="159"/>
                      <a:pt x="281" y="159"/>
                      <a:pt x="330" y="159"/>
                    </a:cubicBezTo>
                    <a:cubicBezTo>
                      <a:pt x="390" y="159"/>
                      <a:pt x="451" y="146"/>
                      <a:pt x="500" y="146"/>
                    </a:cubicBezTo>
                    <a:cubicBezTo>
                      <a:pt x="730" y="135"/>
                      <a:pt x="962" y="110"/>
                      <a:pt x="1181" y="98"/>
                    </a:cubicBezTo>
                    <a:cubicBezTo>
                      <a:pt x="1436" y="86"/>
                      <a:pt x="1692" y="73"/>
                      <a:pt x="1935" y="73"/>
                    </a:cubicBezTo>
                    <a:close/>
                    <a:moveTo>
                      <a:pt x="2068" y="1473"/>
                    </a:moveTo>
                    <a:cubicBezTo>
                      <a:pt x="2093" y="1484"/>
                      <a:pt x="2227" y="1582"/>
                      <a:pt x="2227" y="1582"/>
                    </a:cubicBezTo>
                    <a:cubicBezTo>
                      <a:pt x="2214" y="1654"/>
                      <a:pt x="2214" y="1716"/>
                      <a:pt x="2214" y="1789"/>
                    </a:cubicBezTo>
                    <a:cubicBezTo>
                      <a:pt x="2214" y="1789"/>
                      <a:pt x="2081" y="1667"/>
                      <a:pt x="2057" y="1643"/>
                    </a:cubicBezTo>
                    <a:cubicBezTo>
                      <a:pt x="2057" y="1630"/>
                      <a:pt x="2068" y="1521"/>
                      <a:pt x="2068" y="1473"/>
                    </a:cubicBezTo>
                    <a:close/>
                    <a:moveTo>
                      <a:pt x="1995" y="1667"/>
                    </a:moveTo>
                    <a:cubicBezTo>
                      <a:pt x="1995" y="1667"/>
                      <a:pt x="2166" y="1825"/>
                      <a:pt x="2166" y="1837"/>
                    </a:cubicBezTo>
                    <a:cubicBezTo>
                      <a:pt x="2117" y="1837"/>
                      <a:pt x="2068" y="1837"/>
                      <a:pt x="2020" y="1849"/>
                    </a:cubicBezTo>
                    <a:cubicBezTo>
                      <a:pt x="1995" y="1825"/>
                      <a:pt x="1825" y="1703"/>
                      <a:pt x="1789" y="1667"/>
                    </a:cubicBezTo>
                    <a:close/>
                    <a:moveTo>
                      <a:pt x="1716" y="1679"/>
                    </a:moveTo>
                    <a:cubicBezTo>
                      <a:pt x="1703" y="1679"/>
                      <a:pt x="1922" y="1862"/>
                      <a:pt x="1922" y="1862"/>
                    </a:cubicBezTo>
                    <a:cubicBezTo>
                      <a:pt x="1849" y="1862"/>
                      <a:pt x="1776" y="1873"/>
                      <a:pt x="1703" y="1873"/>
                    </a:cubicBezTo>
                    <a:cubicBezTo>
                      <a:pt x="1692" y="1862"/>
                      <a:pt x="1484" y="1716"/>
                      <a:pt x="1448" y="1679"/>
                    </a:cubicBezTo>
                    <a:close/>
                    <a:moveTo>
                      <a:pt x="1363" y="1691"/>
                    </a:moveTo>
                    <a:lnTo>
                      <a:pt x="1606" y="1886"/>
                    </a:lnTo>
                    <a:cubicBezTo>
                      <a:pt x="1533" y="1898"/>
                      <a:pt x="1363" y="1910"/>
                      <a:pt x="1351" y="1910"/>
                    </a:cubicBezTo>
                    <a:cubicBezTo>
                      <a:pt x="1339" y="1898"/>
                      <a:pt x="1108" y="1703"/>
                      <a:pt x="1108" y="1703"/>
                    </a:cubicBezTo>
                    <a:cubicBezTo>
                      <a:pt x="1193" y="1691"/>
                      <a:pt x="1278" y="1691"/>
                      <a:pt x="1363" y="1691"/>
                    </a:cubicBezTo>
                    <a:close/>
                    <a:moveTo>
                      <a:pt x="1022" y="1703"/>
                    </a:moveTo>
                    <a:cubicBezTo>
                      <a:pt x="1022" y="1703"/>
                      <a:pt x="1254" y="1910"/>
                      <a:pt x="1266" y="1910"/>
                    </a:cubicBezTo>
                    <a:cubicBezTo>
                      <a:pt x="1181" y="1922"/>
                      <a:pt x="1108" y="1922"/>
                      <a:pt x="1022" y="1935"/>
                    </a:cubicBezTo>
                    <a:cubicBezTo>
                      <a:pt x="1011" y="1910"/>
                      <a:pt x="816" y="1752"/>
                      <a:pt x="779" y="1716"/>
                    </a:cubicBezTo>
                    <a:cubicBezTo>
                      <a:pt x="865" y="1716"/>
                      <a:pt x="949" y="1703"/>
                      <a:pt x="1022" y="1703"/>
                    </a:cubicBezTo>
                    <a:close/>
                    <a:moveTo>
                      <a:pt x="719" y="1716"/>
                    </a:moveTo>
                    <a:cubicBezTo>
                      <a:pt x="719" y="1727"/>
                      <a:pt x="938" y="1935"/>
                      <a:pt x="938" y="1935"/>
                    </a:cubicBezTo>
                    <a:cubicBezTo>
                      <a:pt x="889" y="1946"/>
                      <a:pt x="828" y="1946"/>
                      <a:pt x="779" y="1946"/>
                    </a:cubicBezTo>
                    <a:cubicBezTo>
                      <a:pt x="755" y="1922"/>
                      <a:pt x="524" y="1764"/>
                      <a:pt x="487" y="1740"/>
                    </a:cubicBezTo>
                    <a:cubicBezTo>
                      <a:pt x="560" y="1727"/>
                      <a:pt x="646" y="1727"/>
                      <a:pt x="719" y="1716"/>
                    </a:cubicBezTo>
                    <a:close/>
                    <a:moveTo>
                      <a:pt x="403" y="1740"/>
                    </a:moveTo>
                    <a:cubicBezTo>
                      <a:pt x="403" y="1752"/>
                      <a:pt x="682" y="1946"/>
                      <a:pt x="682" y="1946"/>
                    </a:cubicBezTo>
                    <a:cubicBezTo>
                      <a:pt x="633" y="1959"/>
                      <a:pt x="585" y="1959"/>
                      <a:pt x="549" y="1959"/>
                    </a:cubicBezTo>
                    <a:cubicBezTo>
                      <a:pt x="536" y="1959"/>
                      <a:pt x="195" y="1789"/>
                      <a:pt x="147" y="1764"/>
                    </a:cubicBezTo>
                    <a:cubicBezTo>
                      <a:pt x="232" y="1752"/>
                      <a:pt x="317" y="1752"/>
                      <a:pt x="403" y="1740"/>
                    </a:cubicBezTo>
                    <a:close/>
                    <a:moveTo>
                      <a:pt x="1935" y="1"/>
                    </a:moveTo>
                    <a:cubicBezTo>
                      <a:pt x="1460" y="1"/>
                      <a:pt x="986" y="49"/>
                      <a:pt x="512" y="86"/>
                    </a:cubicBezTo>
                    <a:cubicBezTo>
                      <a:pt x="451" y="86"/>
                      <a:pt x="403" y="86"/>
                      <a:pt x="341" y="98"/>
                    </a:cubicBezTo>
                    <a:cubicBezTo>
                      <a:pt x="293" y="98"/>
                      <a:pt x="244" y="98"/>
                      <a:pt x="195" y="110"/>
                    </a:cubicBezTo>
                    <a:cubicBezTo>
                      <a:pt x="159" y="122"/>
                      <a:pt x="122" y="135"/>
                      <a:pt x="98" y="159"/>
                    </a:cubicBezTo>
                    <a:cubicBezTo>
                      <a:pt x="74" y="195"/>
                      <a:pt x="74" y="256"/>
                      <a:pt x="62" y="292"/>
                    </a:cubicBezTo>
                    <a:cubicBezTo>
                      <a:pt x="62" y="524"/>
                      <a:pt x="49" y="743"/>
                      <a:pt x="38" y="973"/>
                    </a:cubicBezTo>
                    <a:cubicBezTo>
                      <a:pt x="25" y="1217"/>
                      <a:pt x="13" y="1473"/>
                      <a:pt x="1" y="1727"/>
                    </a:cubicBezTo>
                    <a:cubicBezTo>
                      <a:pt x="1" y="1752"/>
                      <a:pt x="38" y="1800"/>
                      <a:pt x="62" y="1800"/>
                    </a:cubicBezTo>
                    <a:cubicBezTo>
                      <a:pt x="122" y="1837"/>
                      <a:pt x="524" y="2032"/>
                      <a:pt x="549" y="2032"/>
                    </a:cubicBezTo>
                    <a:cubicBezTo>
                      <a:pt x="1120" y="2008"/>
                      <a:pt x="1692" y="1971"/>
                      <a:pt x="2263" y="1898"/>
                    </a:cubicBezTo>
                    <a:cubicBezTo>
                      <a:pt x="2300" y="1886"/>
                      <a:pt x="2300" y="1825"/>
                      <a:pt x="2300" y="1825"/>
                    </a:cubicBezTo>
                    <a:cubicBezTo>
                      <a:pt x="2324" y="1594"/>
                      <a:pt x="2336" y="1363"/>
                      <a:pt x="2348" y="1144"/>
                    </a:cubicBezTo>
                    <a:cubicBezTo>
                      <a:pt x="2360" y="913"/>
                      <a:pt x="2373" y="682"/>
                      <a:pt x="2384" y="463"/>
                    </a:cubicBezTo>
                    <a:cubicBezTo>
                      <a:pt x="2384" y="451"/>
                      <a:pt x="2373" y="427"/>
                      <a:pt x="2373" y="414"/>
                    </a:cubicBezTo>
                    <a:cubicBezTo>
                      <a:pt x="2373" y="390"/>
                      <a:pt x="2105" y="110"/>
                      <a:pt x="2057" y="49"/>
                    </a:cubicBezTo>
                    <a:cubicBezTo>
                      <a:pt x="2057" y="37"/>
                      <a:pt x="1995" y="1"/>
                      <a:pt x="19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24" name="Google Shape;335;p19"/>
            <p:cNvCxnSpPr/>
            <p:nvPr/>
          </p:nvCxnSpPr>
          <p:spPr>
            <a:xfrm rot="10800000">
              <a:off x="5651646" y="2655655"/>
              <a:ext cx="0" cy="436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36244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282" y="103224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 err="1" smtClean="0"/>
              <a:t>Purwakanthi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oogle Shape;1456;p22"/>
          <p:cNvGrpSpPr/>
          <p:nvPr/>
        </p:nvGrpSpPr>
        <p:grpSpPr>
          <a:xfrm>
            <a:off x="725750" y="2160575"/>
            <a:ext cx="9386438" cy="952087"/>
            <a:chOff x="725750" y="2160575"/>
            <a:chExt cx="9386438" cy="952087"/>
          </a:xfrm>
        </p:grpSpPr>
        <p:sp>
          <p:nvSpPr>
            <p:cNvPr id="5" name="Google Shape;1457;p22"/>
            <p:cNvSpPr/>
            <p:nvPr/>
          </p:nvSpPr>
          <p:spPr>
            <a:xfrm rot="5400000">
              <a:off x="2145503" y="1936435"/>
              <a:ext cx="493068" cy="1238980"/>
            </a:xfrm>
            <a:custGeom>
              <a:avLst/>
              <a:gdLst/>
              <a:ahLst/>
              <a:cxnLst/>
              <a:rect l="l" t="t" r="r" b="b"/>
              <a:pathLst>
                <a:path w="44271" h="111244" extrusionOk="0">
                  <a:moveTo>
                    <a:pt x="7037" y="27745"/>
                  </a:moveTo>
                  <a:cubicBezTo>
                    <a:pt x="7037" y="28116"/>
                    <a:pt x="7037" y="28488"/>
                    <a:pt x="7037" y="28859"/>
                  </a:cubicBezTo>
                  <a:cubicBezTo>
                    <a:pt x="6884" y="28597"/>
                    <a:pt x="6665" y="28378"/>
                    <a:pt x="6468" y="28160"/>
                  </a:cubicBezTo>
                  <a:cubicBezTo>
                    <a:pt x="6359" y="28029"/>
                    <a:pt x="6250" y="27898"/>
                    <a:pt x="6141" y="27766"/>
                  </a:cubicBezTo>
                  <a:cubicBezTo>
                    <a:pt x="6447" y="27766"/>
                    <a:pt x="6731" y="27766"/>
                    <a:pt x="7037" y="27745"/>
                  </a:cubicBezTo>
                  <a:close/>
                  <a:moveTo>
                    <a:pt x="1268" y="27329"/>
                  </a:moveTo>
                  <a:lnTo>
                    <a:pt x="1268" y="27329"/>
                  </a:lnTo>
                  <a:cubicBezTo>
                    <a:pt x="1574" y="27417"/>
                    <a:pt x="1902" y="27439"/>
                    <a:pt x="2207" y="27482"/>
                  </a:cubicBezTo>
                  <a:cubicBezTo>
                    <a:pt x="2317" y="27504"/>
                    <a:pt x="2448" y="27526"/>
                    <a:pt x="2557" y="27548"/>
                  </a:cubicBezTo>
                  <a:cubicBezTo>
                    <a:pt x="2929" y="28007"/>
                    <a:pt x="3322" y="28444"/>
                    <a:pt x="3693" y="28881"/>
                  </a:cubicBezTo>
                  <a:cubicBezTo>
                    <a:pt x="3999" y="29252"/>
                    <a:pt x="4305" y="29624"/>
                    <a:pt x="4611" y="29973"/>
                  </a:cubicBezTo>
                  <a:cubicBezTo>
                    <a:pt x="4261" y="29842"/>
                    <a:pt x="3934" y="29624"/>
                    <a:pt x="3584" y="29362"/>
                  </a:cubicBezTo>
                  <a:cubicBezTo>
                    <a:pt x="2732" y="28728"/>
                    <a:pt x="1967" y="28072"/>
                    <a:pt x="1268" y="27329"/>
                  </a:cubicBezTo>
                  <a:close/>
                  <a:moveTo>
                    <a:pt x="4720" y="27745"/>
                  </a:moveTo>
                  <a:lnTo>
                    <a:pt x="4720" y="27745"/>
                  </a:lnTo>
                  <a:cubicBezTo>
                    <a:pt x="5135" y="27766"/>
                    <a:pt x="5551" y="27788"/>
                    <a:pt x="5966" y="27788"/>
                  </a:cubicBezTo>
                  <a:cubicBezTo>
                    <a:pt x="6075" y="27919"/>
                    <a:pt x="6206" y="28072"/>
                    <a:pt x="6315" y="28225"/>
                  </a:cubicBezTo>
                  <a:cubicBezTo>
                    <a:pt x="6534" y="28466"/>
                    <a:pt x="6709" y="28772"/>
                    <a:pt x="6949" y="28990"/>
                  </a:cubicBezTo>
                  <a:cubicBezTo>
                    <a:pt x="6971" y="29001"/>
                    <a:pt x="6987" y="29007"/>
                    <a:pt x="7004" y="29007"/>
                  </a:cubicBezTo>
                  <a:cubicBezTo>
                    <a:pt x="7020" y="29007"/>
                    <a:pt x="7037" y="29001"/>
                    <a:pt x="7058" y="28990"/>
                  </a:cubicBezTo>
                  <a:cubicBezTo>
                    <a:pt x="7058" y="29318"/>
                    <a:pt x="7058" y="29646"/>
                    <a:pt x="7058" y="29973"/>
                  </a:cubicBezTo>
                  <a:cubicBezTo>
                    <a:pt x="6930" y="29948"/>
                    <a:pt x="6802" y="29937"/>
                    <a:pt x="6679" y="29937"/>
                  </a:cubicBezTo>
                  <a:cubicBezTo>
                    <a:pt x="6591" y="29937"/>
                    <a:pt x="6506" y="29943"/>
                    <a:pt x="6425" y="29952"/>
                  </a:cubicBezTo>
                  <a:cubicBezTo>
                    <a:pt x="5878" y="29187"/>
                    <a:pt x="5310" y="28466"/>
                    <a:pt x="4720" y="27745"/>
                  </a:cubicBezTo>
                  <a:close/>
                  <a:moveTo>
                    <a:pt x="2797" y="27570"/>
                  </a:moveTo>
                  <a:cubicBezTo>
                    <a:pt x="3366" y="27635"/>
                    <a:pt x="3934" y="27701"/>
                    <a:pt x="4502" y="27745"/>
                  </a:cubicBezTo>
                  <a:cubicBezTo>
                    <a:pt x="5048" y="28488"/>
                    <a:pt x="5616" y="29252"/>
                    <a:pt x="6206" y="29995"/>
                  </a:cubicBezTo>
                  <a:cubicBezTo>
                    <a:pt x="6119" y="29995"/>
                    <a:pt x="6053" y="30017"/>
                    <a:pt x="5966" y="30039"/>
                  </a:cubicBezTo>
                  <a:cubicBezTo>
                    <a:pt x="5750" y="30077"/>
                    <a:pt x="5549" y="30100"/>
                    <a:pt x="5358" y="30100"/>
                  </a:cubicBezTo>
                  <a:cubicBezTo>
                    <a:pt x="5221" y="30100"/>
                    <a:pt x="5089" y="30088"/>
                    <a:pt x="4961" y="30061"/>
                  </a:cubicBezTo>
                  <a:cubicBezTo>
                    <a:pt x="4655" y="29646"/>
                    <a:pt x="4261" y="29252"/>
                    <a:pt x="3912" y="28837"/>
                  </a:cubicBezTo>
                  <a:cubicBezTo>
                    <a:pt x="3540" y="28422"/>
                    <a:pt x="3169" y="27985"/>
                    <a:pt x="2797" y="27570"/>
                  </a:cubicBezTo>
                  <a:close/>
                  <a:moveTo>
                    <a:pt x="41539" y="27417"/>
                  </a:moveTo>
                  <a:cubicBezTo>
                    <a:pt x="42173" y="28029"/>
                    <a:pt x="43025" y="28881"/>
                    <a:pt x="43178" y="29646"/>
                  </a:cubicBezTo>
                  <a:cubicBezTo>
                    <a:pt x="43221" y="29842"/>
                    <a:pt x="43221" y="30017"/>
                    <a:pt x="43178" y="30148"/>
                  </a:cubicBezTo>
                  <a:cubicBezTo>
                    <a:pt x="42457" y="29318"/>
                    <a:pt x="41626" y="28531"/>
                    <a:pt x="40774" y="27810"/>
                  </a:cubicBezTo>
                  <a:cubicBezTo>
                    <a:pt x="41102" y="27766"/>
                    <a:pt x="41386" y="27635"/>
                    <a:pt x="41539" y="27417"/>
                  </a:cubicBezTo>
                  <a:close/>
                  <a:moveTo>
                    <a:pt x="40599" y="27832"/>
                  </a:moveTo>
                  <a:cubicBezTo>
                    <a:pt x="41452" y="28662"/>
                    <a:pt x="42260" y="29493"/>
                    <a:pt x="43069" y="30345"/>
                  </a:cubicBezTo>
                  <a:cubicBezTo>
                    <a:pt x="42828" y="30673"/>
                    <a:pt x="42369" y="30869"/>
                    <a:pt x="41823" y="30979"/>
                  </a:cubicBezTo>
                  <a:cubicBezTo>
                    <a:pt x="40796" y="29908"/>
                    <a:pt x="39660" y="28946"/>
                    <a:pt x="38655" y="27854"/>
                  </a:cubicBezTo>
                  <a:lnTo>
                    <a:pt x="38655" y="27854"/>
                  </a:lnTo>
                  <a:cubicBezTo>
                    <a:pt x="38982" y="27876"/>
                    <a:pt x="39310" y="27892"/>
                    <a:pt x="39635" y="27892"/>
                  </a:cubicBezTo>
                  <a:cubicBezTo>
                    <a:pt x="39960" y="27892"/>
                    <a:pt x="40283" y="27876"/>
                    <a:pt x="40599" y="27832"/>
                  </a:cubicBezTo>
                  <a:close/>
                  <a:moveTo>
                    <a:pt x="36535" y="27701"/>
                  </a:moveTo>
                  <a:cubicBezTo>
                    <a:pt x="37147" y="27723"/>
                    <a:pt x="37824" y="27788"/>
                    <a:pt x="38480" y="27854"/>
                  </a:cubicBezTo>
                  <a:cubicBezTo>
                    <a:pt x="39419" y="28968"/>
                    <a:pt x="40446" y="30170"/>
                    <a:pt x="41626" y="31022"/>
                  </a:cubicBezTo>
                  <a:cubicBezTo>
                    <a:pt x="40883" y="31132"/>
                    <a:pt x="40053" y="31132"/>
                    <a:pt x="39572" y="31153"/>
                  </a:cubicBezTo>
                  <a:cubicBezTo>
                    <a:pt x="38524" y="30279"/>
                    <a:pt x="37497" y="29405"/>
                    <a:pt x="36513" y="28466"/>
                  </a:cubicBezTo>
                  <a:cubicBezTo>
                    <a:pt x="36513" y="28203"/>
                    <a:pt x="36513" y="27963"/>
                    <a:pt x="36535" y="27701"/>
                  </a:cubicBezTo>
                  <a:close/>
                  <a:moveTo>
                    <a:pt x="36513" y="28641"/>
                  </a:moveTo>
                  <a:cubicBezTo>
                    <a:pt x="37387" y="29536"/>
                    <a:pt x="38305" y="30410"/>
                    <a:pt x="39310" y="31175"/>
                  </a:cubicBezTo>
                  <a:cubicBezTo>
                    <a:pt x="39157" y="31197"/>
                    <a:pt x="39048" y="31306"/>
                    <a:pt x="39048" y="31481"/>
                  </a:cubicBezTo>
                  <a:cubicBezTo>
                    <a:pt x="39070" y="32115"/>
                    <a:pt x="39070" y="32770"/>
                    <a:pt x="39092" y="33404"/>
                  </a:cubicBezTo>
                  <a:cubicBezTo>
                    <a:pt x="38239" y="32705"/>
                    <a:pt x="37344" y="32071"/>
                    <a:pt x="36513" y="31372"/>
                  </a:cubicBezTo>
                  <a:cubicBezTo>
                    <a:pt x="36513" y="30454"/>
                    <a:pt x="36513" y="29558"/>
                    <a:pt x="36513" y="28641"/>
                  </a:cubicBezTo>
                  <a:close/>
                  <a:moveTo>
                    <a:pt x="36513" y="31525"/>
                  </a:moveTo>
                  <a:cubicBezTo>
                    <a:pt x="37300" y="32268"/>
                    <a:pt x="38152" y="33011"/>
                    <a:pt x="39092" y="33579"/>
                  </a:cubicBezTo>
                  <a:cubicBezTo>
                    <a:pt x="39092" y="34322"/>
                    <a:pt x="39114" y="35043"/>
                    <a:pt x="39114" y="35786"/>
                  </a:cubicBezTo>
                  <a:cubicBezTo>
                    <a:pt x="38196" y="35087"/>
                    <a:pt x="37322" y="34409"/>
                    <a:pt x="36491" y="33601"/>
                  </a:cubicBezTo>
                  <a:cubicBezTo>
                    <a:pt x="36491" y="32901"/>
                    <a:pt x="36491" y="32202"/>
                    <a:pt x="36513" y="31525"/>
                  </a:cubicBezTo>
                  <a:close/>
                  <a:moveTo>
                    <a:pt x="36491" y="33775"/>
                  </a:moveTo>
                  <a:cubicBezTo>
                    <a:pt x="37278" y="34606"/>
                    <a:pt x="38152" y="35414"/>
                    <a:pt x="39114" y="35982"/>
                  </a:cubicBezTo>
                  <a:cubicBezTo>
                    <a:pt x="39135" y="36813"/>
                    <a:pt x="39157" y="37643"/>
                    <a:pt x="39157" y="38473"/>
                  </a:cubicBezTo>
                  <a:cubicBezTo>
                    <a:pt x="38305" y="37621"/>
                    <a:pt x="37387" y="36856"/>
                    <a:pt x="36491" y="36070"/>
                  </a:cubicBezTo>
                  <a:cubicBezTo>
                    <a:pt x="36491" y="35305"/>
                    <a:pt x="36491" y="34540"/>
                    <a:pt x="36491" y="33775"/>
                  </a:cubicBezTo>
                  <a:close/>
                  <a:moveTo>
                    <a:pt x="36491" y="36245"/>
                  </a:moveTo>
                  <a:cubicBezTo>
                    <a:pt x="37344" y="37075"/>
                    <a:pt x="38218" y="37905"/>
                    <a:pt x="39114" y="38670"/>
                  </a:cubicBezTo>
                  <a:lnTo>
                    <a:pt x="39114" y="38648"/>
                  </a:lnTo>
                  <a:cubicBezTo>
                    <a:pt x="39114" y="38648"/>
                    <a:pt x="39157" y="38670"/>
                    <a:pt x="39157" y="38670"/>
                  </a:cubicBezTo>
                  <a:cubicBezTo>
                    <a:pt x="39179" y="39500"/>
                    <a:pt x="39179" y="40353"/>
                    <a:pt x="39201" y="41183"/>
                  </a:cubicBezTo>
                  <a:cubicBezTo>
                    <a:pt x="38305" y="40331"/>
                    <a:pt x="37365" y="39566"/>
                    <a:pt x="36491" y="38692"/>
                  </a:cubicBezTo>
                  <a:lnTo>
                    <a:pt x="36491" y="36245"/>
                  </a:lnTo>
                  <a:close/>
                  <a:moveTo>
                    <a:pt x="36491" y="38889"/>
                  </a:moveTo>
                  <a:cubicBezTo>
                    <a:pt x="37278" y="39763"/>
                    <a:pt x="38174" y="40659"/>
                    <a:pt x="39135" y="41314"/>
                  </a:cubicBezTo>
                  <a:cubicBezTo>
                    <a:pt x="39143" y="41321"/>
                    <a:pt x="39150" y="41324"/>
                    <a:pt x="39157" y="41324"/>
                  </a:cubicBezTo>
                  <a:cubicBezTo>
                    <a:pt x="39172" y="41324"/>
                    <a:pt x="39186" y="41314"/>
                    <a:pt x="39201" y="41314"/>
                  </a:cubicBezTo>
                  <a:cubicBezTo>
                    <a:pt x="39201" y="41926"/>
                    <a:pt x="39223" y="42538"/>
                    <a:pt x="39223" y="43150"/>
                  </a:cubicBezTo>
                  <a:cubicBezTo>
                    <a:pt x="38371" y="42297"/>
                    <a:pt x="37409" y="41554"/>
                    <a:pt x="36491" y="40768"/>
                  </a:cubicBezTo>
                  <a:cubicBezTo>
                    <a:pt x="36491" y="40134"/>
                    <a:pt x="36491" y="39522"/>
                    <a:pt x="36491" y="38889"/>
                  </a:cubicBezTo>
                  <a:close/>
                  <a:moveTo>
                    <a:pt x="36513" y="40921"/>
                  </a:moveTo>
                  <a:cubicBezTo>
                    <a:pt x="37387" y="41751"/>
                    <a:pt x="38283" y="42669"/>
                    <a:pt x="39245" y="43412"/>
                  </a:cubicBezTo>
                  <a:cubicBezTo>
                    <a:pt x="39266" y="45007"/>
                    <a:pt x="39288" y="46602"/>
                    <a:pt x="39310" y="48197"/>
                  </a:cubicBezTo>
                  <a:cubicBezTo>
                    <a:pt x="38392" y="47454"/>
                    <a:pt x="37453" y="46733"/>
                    <a:pt x="36535" y="45990"/>
                  </a:cubicBezTo>
                  <a:cubicBezTo>
                    <a:pt x="36535" y="45313"/>
                    <a:pt x="36535" y="44614"/>
                    <a:pt x="36513" y="43936"/>
                  </a:cubicBezTo>
                  <a:lnTo>
                    <a:pt x="36513" y="43936"/>
                  </a:lnTo>
                  <a:cubicBezTo>
                    <a:pt x="37344" y="44723"/>
                    <a:pt x="38196" y="45488"/>
                    <a:pt x="39114" y="46143"/>
                  </a:cubicBezTo>
                  <a:cubicBezTo>
                    <a:pt x="39130" y="46156"/>
                    <a:pt x="39147" y="46161"/>
                    <a:pt x="39163" y="46161"/>
                  </a:cubicBezTo>
                  <a:cubicBezTo>
                    <a:pt x="39229" y="46161"/>
                    <a:pt x="39276" y="46069"/>
                    <a:pt x="39223" y="46034"/>
                  </a:cubicBezTo>
                  <a:lnTo>
                    <a:pt x="39223" y="46012"/>
                  </a:lnTo>
                  <a:cubicBezTo>
                    <a:pt x="38305" y="45291"/>
                    <a:pt x="37387" y="44570"/>
                    <a:pt x="36513" y="43805"/>
                  </a:cubicBezTo>
                  <a:cubicBezTo>
                    <a:pt x="36513" y="42844"/>
                    <a:pt x="36513" y="41882"/>
                    <a:pt x="36513" y="40921"/>
                  </a:cubicBezTo>
                  <a:close/>
                  <a:moveTo>
                    <a:pt x="36535" y="46121"/>
                  </a:moveTo>
                  <a:lnTo>
                    <a:pt x="36535" y="46121"/>
                  </a:lnTo>
                  <a:cubicBezTo>
                    <a:pt x="37387" y="46930"/>
                    <a:pt x="38327" y="47738"/>
                    <a:pt x="39310" y="48416"/>
                  </a:cubicBezTo>
                  <a:cubicBezTo>
                    <a:pt x="39332" y="49311"/>
                    <a:pt x="39332" y="50207"/>
                    <a:pt x="39354" y="51103"/>
                  </a:cubicBezTo>
                  <a:cubicBezTo>
                    <a:pt x="38392" y="50295"/>
                    <a:pt x="37453" y="49552"/>
                    <a:pt x="36557" y="48700"/>
                  </a:cubicBezTo>
                  <a:cubicBezTo>
                    <a:pt x="36557" y="47826"/>
                    <a:pt x="36557" y="46973"/>
                    <a:pt x="36535" y="46121"/>
                  </a:cubicBezTo>
                  <a:close/>
                  <a:moveTo>
                    <a:pt x="36557" y="48853"/>
                  </a:moveTo>
                  <a:cubicBezTo>
                    <a:pt x="37409" y="49748"/>
                    <a:pt x="38349" y="50601"/>
                    <a:pt x="39354" y="51300"/>
                  </a:cubicBezTo>
                  <a:cubicBezTo>
                    <a:pt x="39376" y="52108"/>
                    <a:pt x="39376" y="52939"/>
                    <a:pt x="39398" y="53769"/>
                  </a:cubicBezTo>
                  <a:cubicBezTo>
                    <a:pt x="38458" y="53048"/>
                    <a:pt x="37497" y="52371"/>
                    <a:pt x="36601" y="51584"/>
                  </a:cubicBezTo>
                  <a:cubicBezTo>
                    <a:pt x="36579" y="50688"/>
                    <a:pt x="36579" y="49770"/>
                    <a:pt x="36557" y="48853"/>
                  </a:cubicBezTo>
                  <a:close/>
                  <a:moveTo>
                    <a:pt x="36601" y="51737"/>
                  </a:moveTo>
                  <a:lnTo>
                    <a:pt x="36601" y="51737"/>
                  </a:lnTo>
                  <a:cubicBezTo>
                    <a:pt x="37453" y="52567"/>
                    <a:pt x="38371" y="53398"/>
                    <a:pt x="39398" y="53966"/>
                  </a:cubicBezTo>
                  <a:cubicBezTo>
                    <a:pt x="39398" y="54796"/>
                    <a:pt x="39419" y="55626"/>
                    <a:pt x="39441" y="56457"/>
                  </a:cubicBezTo>
                  <a:cubicBezTo>
                    <a:pt x="38458" y="55670"/>
                    <a:pt x="37518" y="54883"/>
                    <a:pt x="36623" y="54009"/>
                  </a:cubicBezTo>
                  <a:cubicBezTo>
                    <a:pt x="36623" y="53245"/>
                    <a:pt x="36601" y="52502"/>
                    <a:pt x="36601" y="51737"/>
                  </a:cubicBezTo>
                  <a:close/>
                  <a:moveTo>
                    <a:pt x="36623" y="54162"/>
                  </a:moveTo>
                  <a:lnTo>
                    <a:pt x="36623" y="54162"/>
                  </a:lnTo>
                  <a:cubicBezTo>
                    <a:pt x="37475" y="55080"/>
                    <a:pt x="38414" y="55976"/>
                    <a:pt x="39441" y="56697"/>
                  </a:cubicBezTo>
                  <a:lnTo>
                    <a:pt x="39485" y="59297"/>
                  </a:lnTo>
                  <a:cubicBezTo>
                    <a:pt x="38545" y="58511"/>
                    <a:pt x="37606" y="57724"/>
                    <a:pt x="36688" y="56937"/>
                  </a:cubicBezTo>
                  <a:cubicBezTo>
                    <a:pt x="36666" y="56020"/>
                    <a:pt x="36644" y="55102"/>
                    <a:pt x="36623" y="54162"/>
                  </a:cubicBezTo>
                  <a:close/>
                  <a:moveTo>
                    <a:pt x="36688" y="57156"/>
                  </a:moveTo>
                  <a:lnTo>
                    <a:pt x="36688" y="57156"/>
                  </a:lnTo>
                  <a:cubicBezTo>
                    <a:pt x="37584" y="57986"/>
                    <a:pt x="38502" y="58795"/>
                    <a:pt x="39485" y="59538"/>
                  </a:cubicBezTo>
                  <a:lnTo>
                    <a:pt x="39529" y="62225"/>
                  </a:lnTo>
                  <a:cubicBezTo>
                    <a:pt x="38567" y="61395"/>
                    <a:pt x="37650" y="60565"/>
                    <a:pt x="36732" y="59669"/>
                  </a:cubicBezTo>
                  <a:lnTo>
                    <a:pt x="36754" y="59669"/>
                  </a:lnTo>
                  <a:cubicBezTo>
                    <a:pt x="36732" y="58838"/>
                    <a:pt x="36710" y="57986"/>
                    <a:pt x="36688" y="57156"/>
                  </a:cubicBezTo>
                  <a:close/>
                  <a:moveTo>
                    <a:pt x="36754" y="59887"/>
                  </a:moveTo>
                  <a:lnTo>
                    <a:pt x="36754" y="59887"/>
                  </a:lnTo>
                  <a:cubicBezTo>
                    <a:pt x="37628" y="60805"/>
                    <a:pt x="38545" y="61701"/>
                    <a:pt x="39529" y="62509"/>
                  </a:cubicBezTo>
                  <a:cubicBezTo>
                    <a:pt x="39529" y="63187"/>
                    <a:pt x="39551" y="63864"/>
                    <a:pt x="39551" y="64542"/>
                  </a:cubicBezTo>
                  <a:cubicBezTo>
                    <a:pt x="38655" y="63755"/>
                    <a:pt x="37693" y="62990"/>
                    <a:pt x="36797" y="62182"/>
                  </a:cubicBezTo>
                  <a:cubicBezTo>
                    <a:pt x="36775" y="61417"/>
                    <a:pt x="36775" y="60652"/>
                    <a:pt x="36754" y="59887"/>
                  </a:cubicBezTo>
                  <a:close/>
                  <a:moveTo>
                    <a:pt x="36797" y="62356"/>
                  </a:moveTo>
                  <a:cubicBezTo>
                    <a:pt x="37650" y="63230"/>
                    <a:pt x="38567" y="64126"/>
                    <a:pt x="39572" y="64826"/>
                  </a:cubicBezTo>
                  <a:cubicBezTo>
                    <a:pt x="39572" y="65525"/>
                    <a:pt x="39594" y="66246"/>
                    <a:pt x="39594" y="66967"/>
                  </a:cubicBezTo>
                  <a:cubicBezTo>
                    <a:pt x="38720" y="66158"/>
                    <a:pt x="37781" y="65372"/>
                    <a:pt x="36863" y="64585"/>
                  </a:cubicBezTo>
                  <a:cubicBezTo>
                    <a:pt x="36841" y="63842"/>
                    <a:pt x="36819" y="63099"/>
                    <a:pt x="36797" y="62356"/>
                  </a:cubicBezTo>
                  <a:close/>
                  <a:moveTo>
                    <a:pt x="36863" y="64738"/>
                  </a:moveTo>
                  <a:cubicBezTo>
                    <a:pt x="37759" y="65590"/>
                    <a:pt x="38655" y="66464"/>
                    <a:pt x="39616" y="67207"/>
                  </a:cubicBezTo>
                  <a:lnTo>
                    <a:pt x="39594" y="67207"/>
                  </a:lnTo>
                  <a:cubicBezTo>
                    <a:pt x="39616" y="68125"/>
                    <a:pt x="39638" y="69021"/>
                    <a:pt x="39638" y="69939"/>
                  </a:cubicBezTo>
                  <a:cubicBezTo>
                    <a:pt x="38720" y="69130"/>
                    <a:pt x="37802" y="68387"/>
                    <a:pt x="36950" y="67513"/>
                  </a:cubicBezTo>
                  <a:cubicBezTo>
                    <a:pt x="36928" y="66596"/>
                    <a:pt x="36907" y="65656"/>
                    <a:pt x="36863" y="64738"/>
                  </a:cubicBezTo>
                  <a:close/>
                  <a:moveTo>
                    <a:pt x="36950" y="67688"/>
                  </a:moveTo>
                  <a:cubicBezTo>
                    <a:pt x="37759" y="68584"/>
                    <a:pt x="38633" y="69458"/>
                    <a:pt x="39638" y="70113"/>
                  </a:cubicBezTo>
                  <a:cubicBezTo>
                    <a:pt x="39660" y="70944"/>
                    <a:pt x="39682" y="71774"/>
                    <a:pt x="39682" y="72604"/>
                  </a:cubicBezTo>
                  <a:cubicBezTo>
                    <a:pt x="38786" y="71862"/>
                    <a:pt x="37890" y="71140"/>
                    <a:pt x="37038" y="70354"/>
                  </a:cubicBezTo>
                  <a:cubicBezTo>
                    <a:pt x="37038" y="70288"/>
                    <a:pt x="37038" y="70201"/>
                    <a:pt x="37038" y="70113"/>
                  </a:cubicBezTo>
                  <a:cubicBezTo>
                    <a:pt x="36994" y="69305"/>
                    <a:pt x="36972" y="68497"/>
                    <a:pt x="36950" y="67688"/>
                  </a:cubicBezTo>
                  <a:close/>
                  <a:moveTo>
                    <a:pt x="37060" y="70594"/>
                  </a:moveTo>
                  <a:cubicBezTo>
                    <a:pt x="37868" y="71403"/>
                    <a:pt x="38742" y="72189"/>
                    <a:pt x="39682" y="72823"/>
                  </a:cubicBezTo>
                  <a:cubicBezTo>
                    <a:pt x="39703" y="73566"/>
                    <a:pt x="39703" y="74287"/>
                    <a:pt x="39725" y="75030"/>
                  </a:cubicBezTo>
                  <a:cubicBezTo>
                    <a:pt x="39310" y="74658"/>
                    <a:pt x="38873" y="74353"/>
                    <a:pt x="38458" y="74003"/>
                  </a:cubicBezTo>
                  <a:cubicBezTo>
                    <a:pt x="37999" y="73631"/>
                    <a:pt x="37562" y="73216"/>
                    <a:pt x="37125" y="72801"/>
                  </a:cubicBezTo>
                  <a:cubicBezTo>
                    <a:pt x="37103" y="72058"/>
                    <a:pt x="37081" y="71337"/>
                    <a:pt x="37060" y="70594"/>
                  </a:cubicBezTo>
                  <a:close/>
                  <a:moveTo>
                    <a:pt x="37147" y="72998"/>
                  </a:moveTo>
                  <a:lnTo>
                    <a:pt x="37147" y="72998"/>
                  </a:lnTo>
                  <a:cubicBezTo>
                    <a:pt x="37912" y="73784"/>
                    <a:pt x="38786" y="74658"/>
                    <a:pt x="39725" y="75248"/>
                  </a:cubicBezTo>
                  <a:cubicBezTo>
                    <a:pt x="39747" y="76057"/>
                    <a:pt x="39747" y="76865"/>
                    <a:pt x="39769" y="77674"/>
                  </a:cubicBezTo>
                  <a:cubicBezTo>
                    <a:pt x="38961" y="76997"/>
                    <a:pt x="38087" y="76363"/>
                    <a:pt x="37256" y="75729"/>
                  </a:cubicBezTo>
                  <a:cubicBezTo>
                    <a:pt x="37213" y="74811"/>
                    <a:pt x="37169" y="73894"/>
                    <a:pt x="37147" y="72998"/>
                  </a:cubicBezTo>
                  <a:close/>
                  <a:moveTo>
                    <a:pt x="37256" y="75882"/>
                  </a:moveTo>
                  <a:lnTo>
                    <a:pt x="37256" y="75882"/>
                  </a:lnTo>
                  <a:cubicBezTo>
                    <a:pt x="38065" y="76581"/>
                    <a:pt x="38895" y="77324"/>
                    <a:pt x="39769" y="77958"/>
                  </a:cubicBezTo>
                  <a:lnTo>
                    <a:pt x="39813" y="79990"/>
                  </a:lnTo>
                  <a:cubicBezTo>
                    <a:pt x="39398" y="79640"/>
                    <a:pt x="38939" y="79335"/>
                    <a:pt x="38524" y="78985"/>
                  </a:cubicBezTo>
                  <a:cubicBezTo>
                    <a:pt x="38108" y="78657"/>
                    <a:pt x="37737" y="78329"/>
                    <a:pt x="37344" y="77980"/>
                  </a:cubicBezTo>
                  <a:cubicBezTo>
                    <a:pt x="37322" y="77281"/>
                    <a:pt x="37278" y="76581"/>
                    <a:pt x="37256" y="75882"/>
                  </a:cubicBezTo>
                  <a:close/>
                  <a:moveTo>
                    <a:pt x="37344" y="78133"/>
                  </a:moveTo>
                  <a:lnTo>
                    <a:pt x="37344" y="78133"/>
                  </a:lnTo>
                  <a:cubicBezTo>
                    <a:pt x="38087" y="78876"/>
                    <a:pt x="38917" y="79684"/>
                    <a:pt x="39813" y="80187"/>
                  </a:cubicBezTo>
                  <a:cubicBezTo>
                    <a:pt x="39813" y="80799"/>
                    <a:pt x="39835" y="81389"/>
                    <a:pt x="39835" y="81979"/>
                  </a:cubicBezTo>
                  <a:cubicBezTo>
                    <a:pt x="39026" y="81389"/>
                    <a:pt x="38261" y="80733"/>
                    <a:pt x="37453" y="80121"/>
                  </a:cubicBezTo>
                  <a:lnTo>
                    <a:pt x="37431" y="80121"/>
                  </a:lnTo>
                  <a:cubicBezTo>
                    <a:pt x="37409" y="79466"/>
                    <a:pt x="37387" y="78810"/>
                    <a:pt x="37344" y="78133"/>
                  </a:cubicBezTo>
                  <a:close/>
                  <a:moveTo>
                    <a:pt x="37453" y="80252"/>
                  </a:moveTo>
                  <a:lnTo>
                    <a:pt x="37453" y="80252"/>
                  </a:lnTo>
                  <a:cubicBezTo>
                    <a:pt x="38108" y="80995"/>
                    <a:pt x="39004" y="81673"/>
                    <a:pt x="39835" y="82197"/>
                  </a:cubicBezTo>
                  <a:cubicBezTo>
                    <a:pt x="39856" y="82962"/>
                    <a:pt x="39878" y="83705"/>
                    <a:pt x="39922" y="84470"/>
                  </a:cubicBezTo>
                  <a:cubicBezTo>
                    <a:pt x="39135" y="83792"/>
                    <a:pt x="38327" y="83158"/>
                    <a:pt x="37540" y="82481"/>
                  </a:cubicBezTo>
                  <a:cubicBezTo>
                    <a:pt x="37518" y="81738"/>
                    <a:pt x="37475" y="80995"/>
                    <a:pt x="37453" y="80252"/>
                  </a:cubicBezTo>
                  <a:close/>
                  <a:moveTo>
                    <a:pt x="37562" y="82678"/>
                  </a:moveTo>
                  <a:lnTo>
                    <a:pt x="37562" y="82678"/>
                  </a:lnTo>
                  <a:cubicBezTo>
                    <a:pt x="38283" y="83399"/>
                    <a:pt x="39092" y="84098"/>
                    <a:pt x="39922" y="84710"/>
                  </a:cubicBezTo>
                  <a:cubicBezTo>
                    <a:pt x="39944" y="85212"/>
                    <a:pt x="39966" y="85715"/>
                    <a:pt x="39988" y="86218"/>
                  </a:cubicBezTo>
                  <a:cubicBezTo>
                    <a:pt x="39988" y="86414"/>
                    <a:pt x="40009" y="86589"/>
                    <a:pt x="40009" y="86764"/>
                  </a:cubicBezTo>
                  <a:cubicBezTo>
                    <a:pt x="39551" y="86392"/>
                    <a:pt x="39070" y="86043"/>
                    <a:pt x="38589" y="85693"/>
                  </a:cubicBezTo>
                  <a:cubicBezTo>
                    <a:pt x="38327" y="85497"/>
                    <a:pt x="38043" y="85300"/>
                    <a:pt x="37781" y="85103"/>
                  </a:cubicBezTo>
                  <a:cubicBezTo>
                    <a:pt x="37737" y="85081"/>
                    <a:pt x="37693" y="85060"/>
                    <a:pt x="37671" y="85038"/>
                  </a:cubicBezTo>
                  <a:cubicBezTo>
                    <a:pt x="37628" y="84251"/>
                    <a:pt x="37584" y="83464"/>
                    <a:pt x="37562" y="82678"/>
                  </a:cubicBezTo>
                  <a:close/>
                  <a:moveTo>
                    <a:pt x="37671" y="85169"/>
                  </a:moveTo>
                  <a:lnTo>
                    <a:pt x="37671" y="85169"/>
                  </a:lnTo>
                  <a:cubicBezTo>
                    <a:pt x="37737" y="85234"/>
                    <a:pt x="37802" y="85300"/>
                    <a:pt x="37846" y="85344"/>
                  </a:cubicBezTo>
                  <a:cubicBezTo>
                    <a:pt x="37955" y="85431"/>
                    <a:pt x="38065" y="85497"/>
                    <a:pt x="38174" y="85584"/>
                  </a:cubicBezTo>
                  <a:cubicBezTo>
                    <a:pt x="38349" y="85737"/>
                    <a:pt x="38545" y="85890"/>
                    <a:pt x="38742" y="86043"/>
                  </a:cubicBezTo>
                  <a:cubicBezTo>
                    <a:pt x="39179" y="86371"/>
                    <a:pt x="39594" y="86720"/>
                    <a:pt x="40031" y="87026"/>
                  </a:cubicBezTo>
                  <a:cubicBezTo>
                    <a:pt x="40075" y="87835"/>
                    <a:pt x="40141" y="88665"/>
                    <a:pt x="40206" y="89473"/>
                  </a:cubicBezTo>
                  <a:cubicBezTo>
                    <a:pt x="39813" y="89167"/>
                    <a:pt x="39398" y="88883"/>
                    <a:pt x="39004" y="88577"/>
                  </a:cubicBezTo>
                  <a:cubicBezTo>
                    <a:pt x="38589" y="88250"/>
                    <a:pt x="38196" y="87922"/>
                    <a:pt x="37802" y="87572"/>
                  </a:cubicBezTo>
                  <a:cubicBezTo>
                    <a:pt x="37759" y="86764"/>
                    <a:pt x="37715" y="85955"/>
                    <a:pt x="37671" y="85169"/>
                  </a:cubicBezTo>
                  <a:close/>
                  <a:moveTo>
                    <a:pt x="37802" y="87747"/>
                  </a:moveTo>
                  <a:cubicBezTo>
                    <a:pt x="38545" y="88446"/>
                    <a:pt x="39354" y="89211"/>
                    <a:pt x="40228" y="89692"/>
                  </a:cubicBezTo>
                  <a:cubicBezTo>
                    <a:pt x="40293" y="90522"/>
                    <a:pt x="40381" y="91331"/>
                    <a:pt x="40468" y="92139"/>
                  </a:cubicBezTo>
                  <a:lnTo>
                    <a:pt x="40446" y="92139"/>
                  </a:lnTo>
                  <a:cubicBezTo>
                    <a:pt x="39638" y="91396"/>
                    <a:pt x="38786" y="90697"/>
                    <a:pt x="37934" y="89976"/>
                  </a:cubicBezTo>
                  <a:cubicBezTo>
                    <a:pt x="37912" y="89670"/>
                    <a:pt x="37890" y="89342"/>
                    <a:pt x="37868" y="89036"/>
                  </a:cubicBezTo>
                  <a:cubicBezTo>
                    <a:pt x="37846" y="88599"/>
                    <a:pt x="37824" y="88162"/>
                    <a:pt x="37802" y="87747"/>
                  </a:cubicBezTo>
                  <a:close/>
                  <a:moveTo>
                    <a:pt x="37934" y="90129"/>
                  </a:moveTo>
                  <a:lnTo>
                    <a:pt x="37934" y="90129"/>
                  </a:lnTo>
                  <a:cubicBezTo>
                    <a:pt x="38764" y="90894"/>
                    <a:pt x="39616" y="91658"/>
                    <a:pt x="40468" y="92380"/>
                  </a:cubicBezTo>
                  <a:cubicBezTo>
                    <a:pt x="40556" y="93144"/>
                    <a:pt x="40621" y="93909"/>
                    <a:pt x="40709" y="94696"/>
                  </a:cubicBezTo>
                  <a:cubicBezTo>
                    <a:pt x="39835" y="93975"/>
                    <a:pt x="38939" y="93275"/>
                    <a:pt x="38087" y="92533"/>
                  </a:cubicBezTo>
                  <a:lnTo>
                    <a:pt x="37934" y="90129"/>
                  </a:lnTo>
                  <a:close/>
                  <a:moveTo>
                    <a:pt x="38087" y="92664"/>
                  </a:moveTo>
                  <a:cubicBezTo>
                    <a:pt x="38917" y="93450"/>
                    <a:pt x="39791" y="94259"/>
                    <a:pt x="40730" y="94914"/>
                  </a:cubicBezTo>
                  <a:cubicBezTo>
                    <a:pt x="40796" y="95635"/>
                    <a:pt x="40862" y="96335"/>
                    <a:pt x="40905" y="97034"/>
                  </a:cubicBezTo>
                  <a:cubicBezTo>
                    <a:pt x="40927" y="97274"/>
                    <a:pt x="40949" y="97493"/>
                    <a:pt x="40949" y="97733"/>
                  </a:cubicBezTo>
                  <a:cubicBezTo>
                    <a:pt x="40162" y="96815"/>
                    <a:pt x="39179" y="96029"/>
                    <a:pt x="38239" y="95242"/>
                  </a:cubicBezTo>
                  <a:lnTo>
                    <a:pt x="38087" y="92664"/>
                  </a:lnTo>
                  <a:close/>
                  <a:moveTo>
                    <a:pt x="38261" y="95461"/>
                  </a:moveTo>
                  <a:cubicBezTo>
                    <a:pt x="39114" y="96291"/>
                    <a:pt x="39966" y="97187"/>
                    <a:pt x="40905" y="97864"/>
                  </a:cubicBezTo>
                  <a:cubicBezTo>
                    <a:pt x="40927" y="97886"/>
                    <a:pt x="40949" y="97886"/>
                    <a:pt x="40971" y="97886"/>
                  </a:cubicBezTo>
                  <a:cubicBezTo>
                    <a:pt x="41015" y="98716"/>
                    <a:pt x="41058" y="99547"/>
                    <a:pt x="41080" y="100377"/>
                  </a:cubicBezTo>
                  <a:cubicBezTo>
                    <a:pt x="40228" y="99568"/>
                    <a:pt x="39310" y="98826"/>
                    <a:pt x="38414" y="98104"/>
                  </a:cubicBezTo>
                  <a:cubicBezTo>
                    <a:pt x="38371" y="97209"/>
                    <a:pt x="38305" y="96335"/>
                    <a:pt x="38261" y="95461"/>
                  </a:cubicBezTo>
                  <a:close/>
                  <a:moveTo>
                    <a:pt x="38436" y="98257"/>
                  </a:moveTo>
                  <a:lnTo>
                    <a:pt x="38436" y="98257"/>
                  </a:lnTo>
                  <a:cubicBezTo>
                    <a:pt x="39310" y="99088"/>
                    <a:pt x="40184" y="99962"/>
                    <a:pt x="41080" y="100727"/>
                  </a:cubicBezTo>
                  <a:cubicBezTo>
                    <a:pt x="41080" y="101142"/>
                    <a:pt x="41080" y="101557"/>
                    <a:pt x="41080" y="101972"/>
                  </a:cubicBezTo>
                  <a:cubicBezTo>
                    <a:pt x="41058" y="102453"/>
                    <a:pt x="41058" y="102977"/>
                    <a:pt x="41036" y="103502"/>
                  </a:cubicBezTo>
                  <a:cubicBezTo>
                    <a:pt x="40665" y="103130"/>
                    <a:pt x="40250" y="102781"/>
                    <a:pt x="39878" y="102431"/>
                  </a:cubicBezTo>
                  <a:cubicBezTo>
                    <a:pt x="39485" y="102038"/>
                    <a:pt x="39070" y="101666"/>
                    <a:pt x="38655" y="101273"/>
                  </a:cubicBezTo>
                  <a:cubicBezTo>
                    <a:pt x="38633" y="100311"/>
                    <a:pt x="38502" y="99328"/>
                    <a:pt x="38458" y="98498"/>
                  </a:cubicBezTo>
                  <a:cubicBezTo>
                    <a:pt x="38436" y="98410"/>
                    <a:pt x="38436" y="98345"/>
                    <a:pt x="38436" y="98257"/>
                  </a:cubicBezTo>
                  <a:close/>
                  <a:moveTo>
                    <a:pt x="38655" y="101426"/>
                  </a:moveTo>
                  <a:cubicBezTo>
                    <a:pt x="39048" y="101841"/>
                    <a:pt x="39441" y="102234"/>
                    <a:pt x="39856" y="102649"/>
                  </a:cubicBezTo>
                  <a:cubicBezTo>
                    <a:pt x="40228" y="103021"/>
                    <a:pt x="40599" y="103436"/>
                    <a:pt x="41015" y="103808"/>
                  </a:cubicBezTo>
                  <a:cubicBezTo>
                    <a:pt x="40949" y="104638"/>
                    <a:pt x="40862" y="105468"/>
                    <a:pt x="40643" y="106255"/>
                  </a:cubicBezTo>
                  <a:cubicBezTo>
                    <a:pt x="39856" y="105490"/>
                    <a:pt x="39026" y="104747"/>
                    <a:pt x="38196" y="104004"/>
                  </a:cubicBezTo>
                  <a:cubicBezTo>
                    <a:pt x="38545" y="103218"/>
                    <a:pt x="38655" y="102344"/>
                    <a:pt x="38655" y="101426"/>
                  </a:cubicBezTo>
                  <a:close/>
                  <a:moveTo>
                    <a:pt x="20128" y="583"/>
                  </a:moveTo>
                  <a:cubicBezTo>
                    <a:pt x="22336" y="583"/>
                    <a:pt x="23892" y="2934"/>
                    <a:pt x="25129" y="4495"/>
                  </a:cubicBezTo>
                  <a:cubicBezTo>
                    <a:pt x="28166" y="8385"/>
                    <a:pt x="31094" y="12383"/>
                    <a:pt x="33957" y="16404"/>
                  </a:cubicBezTo>
                  <a:cubicBezTo>
                    <a:pt x="35486" y="18589"/>
                    <a:pt x="37016" y="20774"/>
                    <a:pt x="38545" y="22959"/>
                  </a:cubicBezTo>
                  <a:cubicBezTo>
                    <a:pt x="38961" y="23571"/>
                    <a:pt x="39376" y="24183"/>
                    <a:pt x="39813" y="24795"/>
                  </a:cubicBezTo>
                  <a:cubicBezTo>
                    <a:pt x="39966" y="25035"/>
                    <a:pt x="40141" y="25275"/>
                    <a:pt x="40315" y="25538"/>
                  </a:cubicBezTo>
                  <a:cubicBezTo>
                    <a:pt x="40665" y="26018"/>
                    <a:pt x="40862" y="26128"/>
                    <a:pt x="40621" y="26761"/>
                  </a:cubicBezTo>
                  <a:cubicBezTo>
                    <a:pt x="40464" y="27190"/>
                    <a:pt x="40419" y="27273"/>
                    <a:pt x="40236" y="27273"/>
                  </a:cubicBezTo>
                  <a:cubicBezTo>
                    <a:pt x="40139" y="27273"/>
                    <a:pt x="40003" y="27250"/>
                    <a:pt x="39791" y="27242"/>
                  </a:cubicBezTo>
                  <a:cubicBezTo>
                    <a:pt x="39419" y="27220"/>
                    <a:pt x="39070" y="27220"/>
                    <a:pt x="38698" y="27198"/>
                  </a:cubicBezTo>
                  <a:cubicBezTo>
                    <a:pt x="37977" y="27198"/>
                    <a:pt x="37256" y="27177"/>
                    <a:pt x="36513" y="27155"/>
                  </a:cubicBezTo>
                  <a:cubicBezTo>
                    <a:pt x="36470" y="27155"/>
                    <a:pt x="36426" y="27155"/>
                    <a:pt x="36404" y="27177"/>
                  </a:cubicBezTo>
                  <a:cubicBezTo>
                    <a:pt x="36355" y="27146"/>
                    <a:pt x="36297" y="27131"/>
                    <a:pt x="36239" y="27131"/>
                  </a:cubicBezTo>
                  <a:cubicBezTo>
                    <a:pt x="36092" y="27131"/>
                    <a:pt x="35945" y="27229"/>
                    <a:pt x="35945" y="27417"/>
                  </a:cubicBezTo>
                  <a:cubicBezTo>
                    <a:pt x="35792" y="41554"/>
                    <a:pt x="35945" y="55692"/>
                    <a:pt x="36448" y="69829"/>
                  </a:cubicBezTo>
                  <a:cubicBezTo>
                    <a:pt x="36404" y="69829"/>
                    <a:pt x="36382" y="69873"/>
                    <a:pt x="36404" y="69917"/>
                  </a:cubicBezTo>
                  <a:cubicBezTo>
                    <a:pt x="36426" y="69917"/>
                    <a:pt x="36426" y="69939"/>
                    <a:pt x="36448" y="69939"/>
                  </a:cubicBezTo>
                  <a:cubicBezTo>
                    <a:pt x="36775" y="79619"/>
                    <a:pt x="37256" y="89299"/>
                    <a:pt x="37890" y="98957"/>
                  </a:cubicBezTo>
                  <a:cubicBezTo>
                    <a:pt x="37977" y="100093"/>
                    <a:pt x="38130" y="101273"/>
                    <a:pt x="37999" y="102409"/>
                  </a:cubicBezTo>
                  <a:cubicBezTo>
                    <a:pt x="37802" y="104288"/>
                    <a:pt x="36644" y="105293"/>
                    <a:pt x="34809" y="105534"/>
                  </a:cubicBezTo>
                  <a:cubicBezTo>
                    <a:pt x="32034" y="105905"/>
                    <a:pt x="29128" y="105796"/>
                    <a:pt x="26309" y="105905"/>
                  </a:cubicBezTo>
                  <a:cubicBezTo>
                    <a:pt x="26047" y="105927"/>
                    <a:pt x="25763" y="105927"/>
                    <a:pt x="25479" y="105949"/>
                  </a:cubicBezTo>
                  <a:cubicBezTo>
                    <a:pt x="25479" y="105927"/>
                    <a:pt x="25479" y="105927"/>
                    <a:pt x="25479" y="105927"/>
                  </a:cubicBezTo>
                  <a:cubicBezTo>
                    <a:pt x="25462" y="105910"/>
                    <a:pt x="25445" y="105903"/>
                    <a:pt x="25430" y="105903"/>
                  </a:cubicBezTo>
                  <a:cubicBezTo>
                    <a:pt x="25405" y="105903"/>
                    <a:pt x="25383" y="105922"/>
                    <a:pt x="25369" y="105949"/>
                  </a:cubicBezTo>
                  <a:cubicBezTo>
                    <a:pt x="22813" y="106036"/>
                    <a:pt x="20256" y="106146"/>
                    <a:pt x="17700" y="106233"/>
                  </a:cubicBezTo>
                  <a:cubicBezTo>
                    <a:pt x="16345" y="106277"/>
                    <a:pt x="14990" y="106342"/>
                    <a:pt x="13614" y="106386"/>
                  </a:cubicBezTo>
                  <a:cubicBezTo>
                    <a:pt x="13263" y="106395"/>
                    <a:pt x="12843" y="106443"/>
                    <a:pt x="12424" y="106443"/>
                  </a:cubicBezTo>
                  <a:cubicBezTo>
                    <a:pt x="11852" y="106443"/>
                    <a:pt x="11283" y="106353"/>
                    <a:pt x="10904" y="105949"/>
                  </a:cubicBezTo>
                  <a:cubicBezTo>
                    <a:pt x="10380" y="105381"/>
                    <a:pt x="10314" y="104463"/>
                    <a:pt x="10270" y="103764"/>
                  </a:cubicBezTo>
                  <a:cubicBezTo>
                    <a:pt x="9899" y="97864"/>
                    <a:pt x="9833" y="91943"/>
                    <a:pt x="9593" y="86043"/>
                  </a:cubicBezTo>
                  <a:cubicBezTo>
                    <a:pt x="9375" y="80012"/>
                    <a:pt x="9156" y="74003"/>
                    <a:pt x="8916" y="67994"/>
                  </a:cubicBezTo>
                  <a:cubicBezTo>
                    <a:pt x="8675" y="61351"/>
                    <a:pt x="8435" y="54730"/>
                    <a:pt x="8173" y="48110"/>
                  </a:cubicBezTo>
                  <a:cubicBezTo>
                    <a:pt x="7932" y="41314"/>
                    <a:pt x="7867" y="34497"/>
                    <a:pt x="7321" y="27745"/>
                  </a:cubicBezTo>
                  <a:cubicBezTo>
                    <a:pt x="7321" y="27745"/>
                    <a:pt x="7321" y="27723"/>
                    <a:pt x="7321" y="27723"/>
                  </a:cubicBezTo>
                  <a:cubicBezTo>
                    <a:pt x="7539" y="27657"/>
                    <a:pt x="7517" y="27329"/>
                    <a:pt x="7255" y="27308"/>
                  </a:cubicBezTo>
                  <a:cubicBezTo>
                    <a:pt x="6053" y="27242"/>
                    <a:pt x="4830" y="27198"/>
                    <a:pt x="3628" y="27067"/>
                  </a:cubicBezTo>
                  <a:cubicBezTo>
                    <a:pt x="3103" y="27024"/>
                    <a:pt x="1923" y="27089"/>
                    <a:pt x="1465" y="26783"/>
                  </a:cubicBezTo>
                  <a:cubicBezTo>
                    <a:pt x="459" y="26084"/>
                    <a:pt x="1159" y="25297"/>
                    <a:pt x="1639" y="24598"/>
                  </a:cubicBezTo>
                  <a:cubicBezTo>
                    <a:pt x="3060" y="22566"/>
                    <a:pt x="4480" y="20534"/>
                    <a:pt x="5900" y="18524"/>
                  </a:cubicBezTo>
                  <a:cubicBezTo>
                    <a:pt x="8806" y="14394"/>
                    <a:pt x="11691" y="10286"/>
                    <a:pt x="14575" y="6156"/>
                  </a:cubicBezTo>
                  <a:cubicBezTo>
                    <a:pt x="15296" y="5151"/>
                    <a:pt x="16017" y="4124"/>
                    <a:pt x="16716" y="3119"/>
                  </a:cubicBezTo>
                  <a:cubicBezTo>
                    <a:pt x="17459" y="2070"/>
                    <a:pt x="18224" y="846"/>
                    <a:pt x="19601" y="628"/>
                  </a:cubicBezTo>
                  <a:cubicBezTo>
                    <a:pt x="19781" y="598"/>
                    <a:pt x="19957" y="583"/>
                    <a:pt x="20128" y="583"/>
                  </a:cubicBezTo>
                  <a:close/>
                  <a:moveTo>
                    <a:pt x="38130" y="104135"/>
                  </a:moveTo>
                  <a:cubicBezTo>
                    <a:pt x="38939" y="104922"/>
                    <a:pt x="39725" y="105730"/>
                    <a:pt x="40578" y="106473"/>
                  </a:cubicBezTo>
                  <a:cubicBezTo>
                    <a:pt x="40446" y="106889"/>
                    <a:pt x="40272" y="107282"/>
                    <a:pt x="40053" y="107631"/>
                  </a:cubicBezTo>
                  <a:cubicBezTo>
                    <a:pt x="39900" y="107872"/>
                    <a:pt x="39747" y="108090"/>
                    <a:pt x="39551" y="108287"/>
                  </a:cubicBezTo>
                  <a:cubicBezTo>
                    <a:pt x="38720" y="107326"/>
                    <a:pt x="37802" y="106386"/>
                    <a:pt x="36907" y="105490"/>
                  </a:cubicBezTo>
                  <a:cubicBezTo>
                    <a:pt x="37147" y="105315"/>
                    <a:pt x="37387" y="105140"/>
                    <a:pt x="37606" y="104900"/>
                  </a:cubicBezTo>
                  <a:cubicBezTo>
                    <a:pt x="37824" y="104660"/>
                    <a:pt x="37999" y="104419"/>
                    <a:pt x="38130" y="104135"/>
                  </a:cubicBezTo>
                  <a:close/>
                  <a:moveTo>
                    <a:pt x="36775" y="105556"/>
                  </a:moveTo>
                  <a:cubicBezTo>
                    <a:pt x="37628" y="106517"/>
                    <a:pt x="38502" y="107500"/>
                    <a:pt x="39419" y="108418"/>
                  </a:cubicBezTo>
                  <a:cubicBezTo>
                    <a:pt x="38458" y="109314"/>
                    <a:pt x="37125" y="109729"/>
                    <a:pt x="35858" y="110057"/>
                  </a:cubicBezTo>
                  <a:cubicBezTo>
                    <a:pt x="35639" y="110122"/>
                    <a:pt x="35399" y="110166"/>
                    <a:pt x="35180" y="110210"/>
                  </a:cubicBezTo>
                  <a:cubicBezTo>
                    <a:pt x="34394" y="109445"/>
                    <a:pt x="33607" y="108680"/>
                    <a:pt x="32908" y="107850"/>
                  </a:cubicBezTo>
                  <a:cubicBezTo>
                    <a:pt x="32493" y="107347"/>
                    <a:pt x="32121" y="106801"/>
                    <a:pt x="31706" y="106320"/>
                  </a:cubicBezTo>
                  <a:cubicBezTo>
                    <a:pt x="31706" y="106320"/>
                    <a:pt x="31684" y="106299"/>
                    <a:pt x="31684" y="106299"/>
                  </a:cubicBezTo>
                  <a:cubicBezTo>
                    <a:pt x="32471" y="106277"/>
                    <a:pt x="33367" y="106299"/>
                    <a:pt x="34241" y="106233"/>
                  </a:cubicBezTo>
                  <a:cubicBezTo>
                    <a:pt x="35137" y="107391"/>
                    <a:pt x="36098" y="108549"/>
                    <a:pt x="37191" y="109532"/>
                  </a:cubicBezTo>
                  <a:cubicBezTo>
                    <a:pt x="37211" y="109553"/>
                    <a:pt x="37234" y="109561"/>
                    <a:pt x="37255" y="109561"/>
                  </a:cubicBezTo>
                  <a:cubicBezTo>
                    <a:pt x="37327" y="109561"/>
                    <a:pt x="37389" y="109468"/>
                    <a:pt x="37322" y="109401"/>
                  </a:cubicBezTo>
                  <a:cubicBezTo>
                    <a:pt x="36382" y="108309"/>
                    <a:pt x="35377" y="107282"/>
                    <a:pt x="34416" y="106211"/>
                  </a:cubicBezTo>
                  <a:cubicBezTo>
                    <a:pt x="35268" y="106124"/>
                    <a:pt x="36076" y="105949"/>
                    <a:pt x="36775" y="105556"/>
                  </a:cubicBezTo>
                  <a:close/>
                  <a:moveTo>
                    <a:pt x="10926" y="106604"/>
                  </a:moveTo>
                  <a:cubicBezTo>
                    <a:pt x="11363" y="106889"/>
                    <a:pt x="11953" y="107020"/>
                    <a:pt x="12718" y="107020"/>
                  </a:cubicBezTo>
                  <a:lnTo>
                    <a:pt x="12827" y="107020"/>
                  </a:lnTo>
                  <a:cubicBezTo>
                    <a:pt x="13854" y="108156"/>
                    <a:pt x="14968" y="109270"/>
                    <a:pt x="16170" y="110275"/>
                  </a:cubicBezTo>
                  <a:cubicBezTo>
                    <a:pt x="13941" y="109751"/>
                    <a:pt x="11887" y="108658"/>
                    <a:pt x="10926" y="106604"/>
                  </a:cubicBezTo>
                  <a:close/>
                  <a:moveTo>
                    <a:pt x="31575" y="106299"/>
                  </a:moveTo>
                  <a:cubicBezTo>
                    <a:pt x="31859" y="106604"/>
                    <a:pt x="32099" y="107107"/>
                    <a:pt x="32296" y="107369"/>
                  </a:cubicBezTo>
                  <a:cubicBezTo>
                    <a:pt x="32536" y="107697"/>
                    <a:pt x="32799" y="108003"/>
                    <a:pt x="33061" y="108331"/>
                  </a:cubicBezTo>
                  <a:cubicBezTo>
                    <a:pt x="33629" y="109008"/>
                    <a:pt x="34241" y="109664"/>
                    <a:pt x="34918" y="110275"/>
                  </a:cubicBezTo>
                  <a:cubicBezTo>
                    <a:pt x="34197" y="110407"/>
                    <a:pt x="33476" y="110494"/>
                    <a:pt x="32755" y="110559"/>
                  </a:cubicBezTo>
                  <a:cubicBezTo>
                    <a:pt x="31509" y="109117"/>
                    <a:pt x="30089" y="107784"/>
                    <a:pt x="28800" y="106408"/>
                  </a:cubicBezTo>
                  <a:cubicBezTo>
                    <a:pt x="29608" y="106364"/>
                    <a:pt x="30417" y="106342"/>
                    <a:pt x="31225" y="106299"/>
                  </a:cubicBezTo>
                  <a:close/>
                  <a:moveTo>
                    <a:pt x="20322" y="106736"/>
                  </a:moveTo>
                  <a:cubicBezTo>
                    <a:pt x="21567" y="108025"/>
                    <a:pt x="22857" y="109401"/>
                    <a:pt x="24233" y="110559"/>
                  </a:cubicBezTo>
                  <a:cubicBezTo>
                    <a:pt x="23556" y="110559"/>
                    <a:pt x="22878" y="110581"/>
                    <a:pt x="22201" y="110603"/>
                  </a:cubicBezTo>
                  <a:cubicBezTo>
                    <a:pt x="20890" y="109314"/>
                    <a:pt x="19491" y="108068"/>
                    <a:pt x="18137" y="106823"/>
                  </a:cubicBezTo>
                  <a:cubicBezTo>
                    <a:pt x="18880" y="106779"/>
                    <a:pt x="19601" y="106757"/>
                    <a:pt x="20322" y="106736"/>
                  </a:cubicBezTo>
                  <a:close/>
                  <a:moveTo>
                    <a:pt x="23119" y="106626"/>
                  </a:moveTo>
                  <a:cubicBezTo>
                    <a:pt x="23752" y="107347"/>
                    <a:pt x="24408" y="108025"/>
                    <a:pt x="25063" y="108724"/>
                  </a:cubicBezTo>
                  <a:cubicBezTo>
                    <a:pt x="25653" y="109358"/>
                    <a:pt x="26222" y="110057"/>
                    <a:pt x="26877" y="110603"/>
                  </a:cubicBezTo>
                  <a:cubicBezTo>
                    <a:pt x="26134" y="110603"/>
                    <a:pt x="25413" y="110581"/>
                    <a:pt x="24692" y="110559"/>
                  </a:cubicBezTo>
                  <a:lnTo>
                    <a:pt x="24561" y="110559"/>
                  </a:lnTo>
                  <a:cubicBezTo>
                    <a:pt x="23359" y="109183"/>
                    <a:pt x="21895" y="107937"/>
                    <a:pt x="20518" y="106714"/>
                  </a:cubicBezTo>
                  <a:cubicBezTo>
                    <a:pt x="21021" y="106692"/>
                    <a:pt x="21524" y="106670"/>
                    <a:pt x="22004" y="106648"/>
                  </a:cubicBezTo>
                  <a:cubicBezTo>
                    <a:pt x="22376" y="106648"/>
                    <a:pt x="22747" y="106626"/>
                    <a:pt x="23119" y="106626"/>
                  </a:cubicBezTo>
                  <a:close/>
                  <a:moveTo>
                    <a:pt x="15515" y="106932"/>
                  </a:moveTo>
                  <a:cubicBezTo>
                    <a:pt x="16826" y="108200"/>
                    <a:pt x="18137" y="109467"/>
                    <a:pt x="19513" y="110625"/>
                  </a:cubicBezTo>
                  <a:lnTo>
                    <a:pt x="19011" y="110625"/>
                  </a:lnTo>
                  <a:cubicBezTo>
                    <a:pt x="18246" y="110603"/>
                    <a:pt x="17437" y="110516"/>
                    <a:pt x="16651" y="110363"/>
                  </a:cubicBezTo>
                  <a:cubicBezTo>
                    <a:pt x="15427" y="109248"/>
                    <a:pt x="14204" y="108156"/>
                    <a:pt x="13024" y="106998"/>
                  </a:cubicBezTo>
                  <a:cubicBezTo>
                    <a:pt x="13854" y="106998"/>
                    <a:pt x="14684" y="106976"/>
                    <a:pt x="15515" y="106932"/>
                  </a:cubicBezTo>
                  <a:close/>
                  <a:moveTo>
                    <a:pt x="17918" y="106823"/>
                  </a:moveTo>
                  <a:cubicBezTo>
                    <a:pt x="19164" y="108156"/>
                    <a:pt x="20475" y="109467"/>
                    <a:pt x="21851" y="110603"/>
                  </a:cubicBezTo>
                  <a:cubicBezTo>
                    <a:pt x="21174" y="110625"/>
                    <a:pt x="20475" y="110647"/>
                    <a:pt x="19776" y="110647"/>
                  </a:cubicBezTo>
                  <a:cubicBezTo>
                    <a:pt x="18486" y="109336"/>
                    <a:pt x="17088" y="108134"/>
                    <a:pt x="15711" y="106932"/>
                  </a:cubicBezTo>
                  <a:cubicBezTo>
                    <a:pt x="16454" y="106910"/>
                    <a:pt x="17175" y="106867"/>
                    <a:pt x="17918" y="106823"/>
                  </a:cubicBezTo>
                  <a:close/>
                  <a:moveTo>
                    <a:pt x="25785" y="106517"/>
                  </a:moveTo>
                  <a:cubicBezTo>
                    <a:pt x="26921" y="107981"/>
                    <a:pt x="28166" y="109467"/>
                    <a:pt x="29587" y="110669"/>
                  </a:cubicBezTo>
                  <a:cubicBezTo>
                    <a:pt x="28778" y="110669"/>
                    <a:pt x="27970" y="110647"/>
                    <a:pt x="27139" y="110625"/>
                  </a:cubicBezTo>
                  <a:cubicBezTo>
                    <a:pt x="26593" y="109882"/>
                    <a:pt x="25872" y="109248"/>
                    <a:pt x="25216" y="108571"/>
                  </a:cubicBezTo>
                  <a:cubicBezTo>
                    <a:pt x="24583" y="107916"/>
                    <a:pt x="23949" y="107260"/>
                    <a:pt x="23315" y="106604"/>
                  </a:cubicBezTo>
                  <a:cubicBezTo>
                    <a:pt x="24146" y="106583"/>
                    <a:pt x="24954" y="106539"/>
                    <a:pt x="25785" y="106517"/>
                  </a:cubicBezTo>
                  <a:close/>
                  <a:moveTo>
                    <a:pt x="28647" y="106408"/>
                  </a:moveTo>
                  <a:cubicBezTo>
                    <a:pt x="29871" y="107828"/>
                    <a:pt x="31116" y="109336"/>
                    <a:pt x="32515" y="110581"/>
                  </a:cubicBezTo>
                  <a:cubicBezTo>
                    <a:pt x="31859" y="110625"/>
                    <a:pt x="31225" y="110647"/>
                    <a:pt x="30592" y="110647"/>
                  </a:cubicBezTo>
                  <a:cubicBezTo>
                    <a:pt x="30373" y="110669"/>
                    <a:pt x="30155" y="110669"/>
                    <a:pt x="29936" y="110669"/>
                  </a:cubicBezTo>
                  <a:cubicBezTo>
                    <a:pt x="28603" y="109270"/>
                    <a:pt x="27227" y="107959"/>
                    <a:pt x="25959" y="106495"/>
                  </a:cubicBezTo>
                  <a:cubicBezTo>
                    <a:pt x="26855" y="106473"/>
                    <a:pt x="27751" y="106430"/>
                    <a:pt x="28647" y="106408"/>
                  </a:cubicBezTo>
                  <a:close/>
                  <a:moveTo>
                    <a:pt x="20070" y="1"/>
                  </a:moveTo>
                  <a:cubicBezTo>
                    <a:pt x="18320" y="1"/>
                    <a:pt x="17233" y="1390"/>
                    <a:pt x="16214" y="2813"/>
                  </a:cubicBezTo>
                  <a:cubicBezTo>
                    <a:pt x="12565" y="8013"/>
                    <a:pt x="8938" y="13214"/>
                    <a:pt x="5267" y="18414"/>
                  </a:cubicBezTo>
                  <a:cubicBezTo>
                    <a:pt x="4218" y="19922"/>
                    <a:pt x="3147" y="21452"/>
                    <a:pt x="2076" y="22959"/>
                  </a:cubicBezTo>
                  <a:cubicBezTo>
                    <a:pt x="1443" y="23855"/>
                    <a:pt x="263" y="24970"/>
                    <a:pt x="219" y="26128"/>
                  </a:cubicBezTo>
                  <a:lnTo>
                    <a:pt x="219" y="26215"/>
                  </a:lnTo>
                  <a:cubicBezTo>
                    <a:pt x="110" y="26237"/>
                    <a:pt x="1" y="26368"/>
                    <a:pt x="88" y="26477"/>
                  </a:cubicBezTo>
                  <a:cubicBezTo>
                    <a:pt x="875" y="27832"/>
                    <a:pt x="2098" y="28837"/>
                    <a:pt x="3344" y="29777"/>
                  </a:cubicBezTo>
                  <a:cubicBezTo>
                    <a:pt x="3824" y="30126"/>
                    <a:pt x="4305" y="30585"/>
                    <a:pt x="4917" y="30651"/>
                  </a:cubicBezTo>
                  <a:cubicBezTo>
                    <a:pt x="5007" y="30662"/>
                    <a:pt x="5096" y="30666"/>
                    <a:pt x="5185" y="30666"/>
                  </a:cubicBezTo>
                  <a:cubicBezTo>
                    <a:pt x="5812" y="30666"/>
                    <a:pt x="6427" y="30430"/>
                    <a:pt x="7058" y="30410"/>
                  </a:cubicBezTo>
                  <a:cubicBezTo>
                    <a:pt x="7124" y="35851"/>
                    <a:pt x="7430" y="41292"/>
                    <a:pt x="7626" y="46711"/>
                  </a:cubicBezTo>
                  <a:cubicBezTo>
                    <a:pt x="7867" y="53048"/>
                    <a:pt x="8085" y="59363"/>
                    <a:pt x="8304" y="65678"/>
                  </a:cubicBezTo>
                  <a:lnTo>
                    <a:pt x="9003" y="84885"/>
                  </a:lnTo>
                  <a:cubicBezTo>
                    <a:pt x="9222" y="91178"/>
                    <a:pt x="9309" y="97493"/>
                    <a:pt x="9680" y="103764"/>
                  </a:cubicBezTo>
                  <a:cubicBezTo>
                    <a:pt x="9724" y="104638"/>
                    <a:pt x="9899" y="105359"/>
                    <a:pt x="10227" y="105883"/>
                  </a:cubicBezTo>
                  <a:cubicBezTo>
                    <a:pt x="10751" y="108003"/>
                    <a:pt x="12543" y="109554"/>
                    <a:pt x="14553" y="110363"/>
                  </a:cubicBezTo>
                  <a:cubicBezTo>
                    <a:pt x="16293" y="111066"/>
                    <a:pt x="18168" y="111222"/>
                    <a:pt x="20060" y="111222"/>
                  </a:cubicBezTo>
                  <a:cubicBezTo>
                    <a:pt x="21569" y="111222"/>
                    <a:pt x="23089" y="111123"/>
                    <a:pt x="24562" y="111123"/>
                  </a:cubicBezTo>
                  <a:cubicBezTo>
                    <a:pt x="24745" y="111123"/>
                    <a:pt x="24926" y="111124"/>
                    <a:pt x="25107" y="111128"/>
                  </a:cubicBezTo>
                  <a:cubicBezTo>
                    <a:pt x="26759" y="111159"/>
                    <a:pt x="28426" y="111243"/>
                    <a:pt x="30088" y="111243"/>
                  </a:cubicBezTo>
                  <a:cubicBezTo>
                    <a:pt x="31945" y="111243"/>
                    <a:pt x="33796" y="111138"/>
                    <a:pt x="35617" y="110734"/>
                  </a:cubicBezTo>
                  <a:cubicBezTo>
                    <a:pt x="36972" y="110428"/>
                    <a:pt x="38502" y="109991"/>
                    <a:pt x="39594" y="109074"/>
                  </a:cubicBezTo>
                  <a:cubicBezTo>
                    <a:pt x="40687" y="108178"/>
                    <a:pt x="41146" y="106801"/>
                    <a:pt x="41364" y="105446"/>
                  </a:cubicBezTo>
                  <a:cubicBezTo>
                    <a:pt x="41605" y="104070"/>
                    <a:pt x="41692" y="102649"/>
                    <a:pt x="41692" y="101229"/>
                  </a:cubicBezTo>
                  <a:cubicBezTo>
                    <a:pt x="41736" y="101273"/>
                    <a:pt x="41779" y="101317"/>
                    <a:pt x="41845" y="101360"/>
                  </a:cubicBezTo>
                  <a:cubicBezTo>
                    <a:pt x="41855" y="101367"/>
                    <a:pt x="41866" y="101370"/>
                    <a:pt x="41876" y="101370"/>
                  </a:cubicBezTo>
                  <a:cubicBezTo>
                    <a:pt x="41929" y="101370"/>
                    <a:pt x="41969" y="101288"/>
                    <a:pt x="41932" y="101251"/>
                  </a:cubicBezTo>
                  <a:cubicBezTo>
                    <a:pt x="41845" y="101164"/>
                    <a:pt x="41757" y="101076"/>
                    <a:pt x="41692" y="100989"/>
                  </a:cubicBezTo>
                  <a:cubicBezTo>
                    <a:pt x="41670" y="98760"/>
                    <a:pt x="41452" y="96531"/>
                    <a:pt x="41233" y="94346"/>
                  </a:cubicBezTo>
                  <a:cubicBezTo>
                    <a:pt x="40818" y="90435"/>
                    <a:pt x="40490" y="86524"/>
                    <a:pt x="40403" y="82590"/>
                  </a:cubicBezTo>
                  <a:cubicBezTo>
                    <a:pt x="40228" y="74615"/>
                    <a:pt x="40162" y="66639"/>
                    <a:pt x="40053" y="58664"/>
                  </a:cubicBezTo>
                  <a:cubicBezTo>
                    <a:pt x="39944" y="49705"/>
                    <a:pt x="39813" y="40724"/>
                    <a:pt x="39682" y="31765"/>
                  </a:cubicBezTo>
                  <a:cubicBezTo>
                    <a:pt x="40752" y="31678"/>
                    <a:pt x="41845" y="31656"/>
                    <a:pt x="42894" y="31437"/>
                  </a:cubicBezTo>
                  <a:cubicBezTo>
                    <a:pt x="43396" y="31350"/>
                    <a:pt x="43811" y="31110"/>
                    <a:pt x="43943" y="30585"/>
                  </a:cubicBezTo>
                  <a:cubicBezTo>
                    <a:pt x="44270" y="29252"/>
                    <a:pt x="42522" y="27592"/>
                    <a:pt x="41692" y="26739"/>
                  </a:cubicBezTo>
                  <a:lnTo>
                    <a:pt x="41692" y="26718"/>
                  </a:lnTo>
                  <a:cubicBezTo>
                    <a:pt x="41692" y="26696"/>
                    <a:pt x="41670" y="26674"/>
                    <a:pt x="41670" y="26630"/>
                  </a:cubicBezTo>
                  <a:cubicBezTo>
                    <a:pt x="41408" y="25494"/>
                    <a:pt x="40228" y="24314"/>
                    <a:pt x="39572" y="23374"/>
                  </a:cubicBezTo>
                  <a:cubicBezTo>
                    <a:pt x="38698" y="22107"/>
                    <a:pt x="37802" y="20818"/>
                    <a:pt x="36907" y="19551"/>
                  </a:cubicBezTo>
                  <a:cubicBezTo>
                    <a:pt x="33454" y="14612"/>
                    <a:pt x="29936" y="9696"/>
                    <a:pt x="26243" y="4932"/>
                  </a:cubicBezTo>
                  <a:cubicBezTo>
                    <a:pt x="24823" y="3097"/>
                    <a:pt x="23294" y="584"/>
                    <a:pt x="20824" y="81"/>
                  </a:cubicBezTo>
                  <a:cubicBezTo>
                    <a:pt x="20560" y="26"/>
                    <a:pt x="20309" y="1"/>
                    <a:pt x="20070" y="1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458;p22"/>
            <p:cNvSpPr txBox="1"/>
            <p:nvPr/>
          </p:nvSpPr>
          <p:spPr>
            <a:xfrm>
              <a:off x="3345214" y="2160575"/>
              <a:ext cx="50748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latin typeface="Nerko One"/>
                  <a:ea typeface="Nerko One"/>
                  <a:cs typeface="Nerko One"/>
                  <a:sym typeface="Nerko One"/>
                </a:rPr>
                <a:t>Purwakanthi Guru Swara</a:t>
              </a:r>
              <a:endParaRPr sz="2400" dirty="0"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sp>
          <p:nvSpPr>
            <p:cNvPr id="7" name="Google Shape;1459;p22"/>
            <p:cNvSpPr txBox="1"/>
            <p:nvPr/>
          </p:nvSpPr>
          <p:spPr>
            <a:xfrm>
              <a:off x="3345214" y="2597026"/>
              <a:ext cx="6766974" cy="5156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Y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aiku sing duweni swara kang padha ing pungkasane tembung.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Tuladha : Sapa juj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ur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, bakal luh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ur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dirty="0">
                <a:solidFill>
                  <a:schemeClr val="dk1"/>
                </a:solidFill>
                <a:latin typeface="Coming Soon"/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8" name="Google Shape;1460;p22"/>
            <p:cNvSpPr txBox="1"/>
            <p:nvPr/>
          </p:nvSpPr>
          <p:spPr>
            <a:xfrm>
              <a:off x="725750" y="2309325"/>
              <a:ext cx="713100" cy="49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3657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a</a:t>
              </a:r>
              <a:endParaRPr sz="35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</p:grpSp>
      <p:grpSp>
        <p:nvGrpSpPr>
          <p:cNvPr id="9" name="Google Shape;1461;p22"/>
          <p:cNvGrpSpPr/>
          <p:nvPr/>
        </p:nvGrpSpPr>
        <p:grpSpPr>
          <a:xfrm>
            <a:off x="725750" y="3517013"/>
            <a:ext cx="9386438" cy="1101021"/>
            <a:chOff x="725750" y="3063887"/>
            <a:chExt cx="9386438" cy="1101021"/>
          </a:xfrm>
        </p:grpSpPr>
        <p:sp>
          <p:nvSpPr>
            <p:cNvPr id="10" name="Google Shape;1462;p22"/>
            <p:cNvSpPr/>
            <p:nvPr/>
          </p:nvSpPr>
          <p:spPr>
            <a:xfrm rot="5400000">
              <a:off x="2145503" y="2839457"/>
              <a:ext cx="493068" cy="1238980"/>
            </a:xfrm>
            <a:custGeom>
              <a:avLst/>
              <a:gdLst/>
              <a:ahLst/>
              <a:cxnLst/>
              <a:rect l="l" t="t" r="r" b="b"/>
              <a:pathLst>
                <a:path w="44271" h="111244" extrusionOk="0">
                  <a:moveTo>
                    <a:pt x="7037" y="27745"/>
                  </a:moveTo>
                  <a:cubicBezTo>
                    <a:pt x="7037" y="28116"/>
                    <a:pt x="7037" y="28488"/>
                    <a:pt x="7037" y="28859"/>
                  </a:cubicBezTo>
                  <a:cubicBezTo>
                    <a:pt x="6884" y="28597"/>
                    <a:pt x="6665" y="28378"/>
                    <a:pt x="6468" y="28160"/>
                  </a:cubicBezTo>
                  <a:cubicBezTo>
                    <a:pt x="6359" y="28029"/>
                    <a:pt x="6250" y="27898"/>
                    <a:pt x="6141" y="27766"/>
                  </a:cubicBezTo>
                  <a:cubicBezTo>
                    <a:pt x="6447" y="27766"/>
                    <a:pt x="6731" y="27766"/>
                    <a:pt x="7037" y="27745"/>
                  </a:cubicBezTo>
                  <a:close/>
                  <a:moveTo>
                    <a:pt x="1268" y="27329"/>
                  </a:moveTo>
                  <a:lnTo>
                    <a:pt x="1268" y="27329"/>
                  </a:lnTo>
                  <a:cubicBezTo>
                    <a:pt x="1574" y="27417"/>
                    <a:pt x="1902" y="27439"/>
                    <a:pt x="2207" y="27482"/>
                  </a:cubicBezTo>
                  <a:cubicBezTo>
                    <a:pt x="2317" y="27504"/>
                    <a:pt x="2448" y="27526"/>
                    <a:pt x="2557" y="27548"/>
                  </a:cubicBezTo>
                  <a:cubicBezTo>
                    <a:pt x="2929" y="28007"/>
                    <a:pt x="3322" y="28444"/>
                    <a:pt x="3693" y="28881"/>
                  </a:cubicBezTo>
                  <a:cubicBezTo>
                    <a:pt x="3999" y="29252"/>
                    <a:pt x="4305" y="29624"/>
                    <a:pt x="4611" y="29973"/>
                  </a:cubicBezTo>
                  <a:cubicBezTo>
                    <a:pt x="4261" y="29842"/>
                    <a:pt x="3934" y="29624"/>
                    <a:pt x="3584" y="29362"/>
                  </a:cubicBezTo>
                  <a:cubicBezTo>
                    <a:pt x="2732" y="28728"/>
                    <a:pt x="1967" y="28072"/>
                    <a:pt x="1268" y="27329"/>
                  </a:cubicBezTo>
                  <a:close/>
                  <a:moveTo>
                    <a:pt x="4720" y="27745"/>
                  </a:moveTo>
                  <a:lnTo>
                    <a:pt x="4720" y="27745"/>
                  </a:lnTo>
                  <a:cubicBezTo>
                    <a:pt x="5135" y="27766"/>
                    <a:pt x="5551" y="27788"/>
                    <a:pt x="5966" y="27788"/>
                  </a:cubicBezTo>
                  <a:cubicBezTo>
                    <a:pt x="6075" y="27919"/>
                    <a:pt x="6206" y="28072"/>
                    <a:pt x="6315" y="28225"/>
                  </a:cubicBezTo>
                  <a:cubicBezTo>
                    <a:pt x="6534" y="28466"/>
                    <a:pt x="6709" y="28772"/>
                    <a:pt x="6949" y="28990"/>
                  </a:cubicBezTo>
                  <a:cubicBezTo>
                    <a:pt x="6971" y="29001"/>
                    <a:pt x="6987" y="29007"/>
                    <a:pt x="7004" y="29007"/>
                  </a:cubicBezTo>
                  <a:cubicBezTo>
                    <a:pt x="7020" y="29007"/>
                    <a:pt x="7037" y="29001"/>
                    <a:pt x="7058" y="28990"/>
                  </a:cubicBezTo>
                  <a:cubicBezTo>
                    <a:pt x="7058" y="29318"/>
                    <a:pt x="7058" y="29646"/>
                    <a:pt x="7058" y="29973"/>
                  </a:cubicBezTo>
                  <a:cubicBezTo>
                    <a:pt x="6930" y="29948"/>
                    <a:pt x="6802" y="29937"/>
                    <a:pt x="6679" y="29937"/>
                  </a:cubicBezTo>
                  <a:cubicBezTo>
                    <a:pt x="6591" y="29937"/>
                    <a:pt x="6506" y="29943"/>
                    <a:pt x="6425" y="29952"/>
                  </a:cubicBezTo>
                  <a:cubicBezTo>
                    <a:pt x="5878" y="29187"/>
                    <a:pt x="5310" y="28466"/>
                    <a:pt x="4720" y="27745"/>
                  </a:cubicBezTo>
                  <a:close/>
                  <a:moveTo>
                    <a:pt x="2797" y="27570"/>
                  </a:moveTo>
                  <a:cubicBezTo>
                    <a:pt x="3366" y="27635"/>
                    <a:pt x="3934" y="27701"/>
                    <a:pt x="4502" y="27745"/>
                  </a:cubicBezTo>
                  <a:cubicBezTo>
                    <a:pt x="5048" y="28488"/>
                    <a:pt x="5616" y="29252"/>
                    <a:pt x="6206" y="29995"/>
                  </a:cubicBezTo>
                  <a:cubicBezTo>
                    <a:pt x="6119" y="29995"/>
                    <a:pt x="6053" y="30017"/>
                    <a:pt x="5966" y="30039"/>
                  </a:cubicBezTo>
                  <a:cubicBezTo>
                    <a:pt x="5750" y="30077"/>
                    <a:pt x="5549" y="30100"/>
                    <a:pt x="5358" y="30100"/>
                  </a:cubicBezTo>
                  <a:cubicBezTo>
                    <a:pt x="5221" y="30100"/>
                    <a:pt x="5089" y="30088"/>
                    <a:pt x="4961" y="30061"/>
                  </a:cubicBezTo>
                  <a:cubicBezTo>
                    <a:pt x="4655" y="29646"/>
                    <a:pt x="4261" y="29252"/>
                    <a:pt x="3912" y="28837"/>
                  </a:cubicBezTo>
                  <a:cubicBezTo>
                    <a:pt x="3540" y="28422"/>
                    <a:pt x="3169" y="27985"/>
                    <a:pt x="2797" y="27570"/>
                  </a:cubicBezTo>
                  <a:close/>
                  <a:moveTo>
                    <a:pt x="41539" y="27417"/>
                  </a:moveTo>
                  <a:cubicBezTo>
                    <a:pt x="42173" y="28029"/>
                    <a:pt x="43025" y="28881"/>
                    <a:pt x="43178" y="29646"/>
                  </a:cubicBezTo>
                  <a:cubicBezTo>
                    <a:pt x="43221" y="29842"/>
                    <a:pt x="43221" y="30017"/>
                    <a:pt x="43178" y="30148"/>
                  </a:cubicBezTo>
                  <a:cubicBezTo>
                    <a:pt x="42457" y="29318"/>
                    <a:pt x="41626" y="28531"/>
                    <a:pt x="40774" y="27810"/>
                  </a:cubicBezTo>
                  <a:cubicBezTo>
                    <a:pt x="41102" y="27766"/>
                    <a:pt x="41386" y="27635"/>
                    <a:pt x="41539" y="27417"/>
                  </a:cubicBezTo>
                  <a:close/>
                  <a:moveTo>
                    <a:pt x="40599" y="27832"/>
                  </a:moveTo>
                  <a:cubicBezTo>
                    <a:pt x="41452" y="28662"/>
                    <a:pt x="42260" y="29493"/>
                    <a:pt x="43069" y="30345"/>
                  </a:cubicBezTo>
                  <a:cubicBezTo>
                    <a:pt x="42828" y="30673"/>
                    <a:pt x="42369" y="30869"/>
                    <a:pt x="41823" y="30979"/>
                  </a:cubicBezTo>
                  <a:cubicBezTo>
                    <a:pt x="40796" y="29908"/>
                    <a:pt x="39660" y="28946"/>
                    <a:pt x="38655" y="27854"/>
                  </a:cubicBezTo>
                  <a:lnTo>
                    <a:pt x="38655" y="27854"/>
                  </a:lnTo>
                  <a:cubicBezTo>
                    <a:pt x="38982" y="27876"/>
                    <a:pt x="39310" y="27892"/>
                    <a:pt x="39635" y="27892"/>
                  </a:cubicBezTo>
                  <a:cubicBezTo>
                    <a:pt x="39960" y="27892"/>
                    <a:pt x="40283" y="27876"/>
                    <a:pt x="40599" y="27832"/>
                  </a:cubicBezTo>
                  <a:close/>
                  <a:moveTo>
                    <a:pt x="36535" y="27701"/>
                  </a:moveTo>
                  <a:cubicBezTo>
                    <a:pt x="37147" y="27723"/>
                    <a:pt x="37824" y="27788"/>
                    <a:pt x="38480" y="27854"/>
                  </a:cubicBezTo>
                  <a:cubicBezTo>
                    <a:pt x="39419" y="28968"/>
                    <a:pt x="40446" y="30170"/>
                    <a:pt x="41626" y="31022"/>
                  </a:cubicBezTo>
                  <a:cubicBezTo>
                    <a:pt x="40883" y="31132"/>
                    <a:pt x="40053" y="31132"/>
                    <a:pt x="39572" y="31153"/>
                  </a:cubicBezTo>
                  <a:cubicBezTo>
                    <a:pt x="38524" y="30279"/>
                    <a:pt x="37497" y="29405"/>
                    <a:pt x="36513" y="28466"/>
                  </a:cubicBezTo>
                  <a:cubicBezTo>
                    <a:pt x="36513" y="28203"/>
                    <a:pt x="36513" y="27963"/>
                    <a:pt x="36535" y="27701"/>
                  </a:cubicBezTo>
                  <a:close/>
                  <a:moveTo>
                    <a:pt x="36513" y="28641"/>
                  </a:moveTo>
                  <a:cubicBezTo>
                    <a:pt x="37387" y="29536"/>
                    <a:pt x="38305" y="30410"/>
                    <a:pt x="39310" y="31175"/>
                  </a:cubicBezTo>
                  <a:cubicBezTo>
                    <a:pt x="39157" y="31197"/>
                    <a:pt x="39048" y="31306"/>
                    <a:pt x="39048" y="31481"/>
                  </a:cubicBezTo>
                  <a:cubicBezTo>
                    <a:pt x="39070" y="32115"/>
                    <a:pt x="39070" y="32770"/>
                    <a:pt x="39092" y="33404"/>
                  </a:cubicBezTo>
                  <a:cubicBezTo>
                    <a:pt x="38239" y="32705"/>
                    <a:pt x="37344" y="32071"/>
                    <a:pt x="36513" y="31372"/>
                  </a:cubicBezTo>
                  <a:cubicBezTo>
                    <a:pt x="36513" y="30454"/>
                    <a:pt x="36513" y="29558"/>
                    <a:pt x="36513" y="28641"/>
                  </a:cubicBezTo>
                  <a:close/>
                  <a:moveTo>
                    <a:pt x="36513" y="31525"/>
                  </a:moveTo>
                  <a:cubicBezTo>
                    <a:pt x="37300" y="32268"/>
                    <a:pt x="38152" y="33011"/>
                    <a:pt x="39092" y="33579"/>
                  </a:cubicBezTo>
                  <a:cubicBezTo>
                    <a:pt x="39092" y="34322"/>
                    <a:pt x="39114" y="35043"/>
                    <a:pt x="39114" y="35786"/>
                  </a:cubicBezTo>
                  <a:cubicBezTo>
                    <a:pt x="38196" y="35087"/>
                    <a:pt x="37322" y="34409"/>
                    <a:pt x="36491" y="33601"/>
                  </a:cubicBezTo>
                  <a:cubicBezTo>
                    <a:pt x="36491" y="32901"/>
                    <a:pt x="36491" y="32202"/>
                    <a:pt x="36513" y="31525"/>
                  </a:cubicBezTo>
                  <a:close/>
                  <a:moveTo>
                    <a:pt x="36491" y="33775"/>
                  </a:moveTo>
                  <a:cubicBezTo>
                    <a:pt x="37278" y="34606"/>
                    <a:pt x="38152" y="35414"/>
                    <a:pt x="39114" y="35982"/>
                  </a:cubicBezTo>
                  <a:cubicBezTo>
                    <a:pt x="39135" y="36813"/>
                    <a:pt x="39157" y="37643"/>
                    <a:pt x="39157" y="38473"/>
                  </a:cubicBezTo>
                  <a:cubicBezTo>
                    <a:pt x="38305" y="37621"/>
                    <a:pt x="37387" y="36856"/>
                    <a:pt x="36491" y="36070"/>
                  </a:cubicBezTo>
                  <a:cubicBezTo>
                    <a:pt x="36491" y="35305"/>
                    <a:pt x="36491" y="34540"/>
                    <a:pt x="36491" y="33775"/>
                  </a:cubicBezTo>
                  <a:close/>
                  <a:moveTo>
                    <a:pt x="36491" y="36245"/>
                  </a:moveTo>
                  <a:cubicBezTo>
                    <a:pt x="37344" y="37075"/>
                    <a:pt x="38218" y="37905"/>
                    <a:pt x="39114" y="38670"/>
                  </a:cubicBezTo>
                  <a:lnTo>
                    <a:pt x="39114" y="38648"/>
                  </a:lnTo>
                  <a:cubicBezTo>
                    <a:pt x="39114" y="38648"/>
                    <a:pt x="39157" y="38670"/>
                    <a:pt x="39157" y="38670"/>
                  </a:cubicBezTo>
                  <a:cubicBezTo>
                    <a:pt x="39179" y="39500"/>
                    <a:pt x="39179" y="40353"/>
                    <a:pt x="39201" y="41183"/>
                  </a:cubicBezTo>
                  <a:cubicBezTo>
                    <a:pt x="38305" y="40331"/>
                    <a:pt x="37365" y="39566"/>
                    <a:pt x="36491" y="38692"/>
                  </a:cubicBezTo>
                  <a:lnTo>
                    <a:pt x="36491" y="36245"/>
                  </a:lnTo>
                  <a:close/>
                  <a:moveTo>
                    <a:pt x="36491" y="38889"/>
                  </a:moveTo>
                  <a:cubicBezTo>
                    <a:pt x="37278" y="39763"/>
                    <a:pt x="38174" y="40659"/>
                    <a:pt x="39135" y="41314"/>
                  </a:cubicBezTo>
                  <a:cubicBezTo>
                    <a:pt x="39143" y="41321"/>
                    <a:pt x="39150" y="41324"/>
                    <a:pt x="39157" y="41324"/>
                  </a:cubicBezTo>
                  <a:cubicBezTo>
                    <a:pt x="39172" y="41324"/>
                    <a:pt x="39186" y="41314"/>
                    <a:pt x="39201" y="41314"/>
                  </a:cubicBezTo>
                  <a:cubicBezTo>
                    <a:pt x="39201" y="41926"/>
                    <a:pt x="39223" y="42538"/>
                    <a:pt x="39223" y="43150"/>
                  </a:cubicBezTo>
                  <a:cubicBezTo>
                    <a:pt x="38371" y="42297"/>
                    <a:pt x="37409" y="41554"/>
                    <a:pt x="36491" y="40768"/>
                  </a:cubicBezTo>
                  <a:cubicBezTo>
                    <a:pt x="36491" y="40134"/>
                    <a:pt x="36491" y="39522"/>
                    <a:pt x="36491" y="38889"/>
                  </a:cubicBezTo>
                  <a:close/>
                  <a:moveTo>
                    <a:pt x="36513" y="40921"/>
                  </a:moveTo>
                  <a:cubicBezTo>
                    <a:pt x="37387" y="41751"/>
                    <a:pt x="38283" y="42669"/>
                    <a:pt x="39245" y="43412"/>
                  </a:cubicBezTo>
                  <a:cubicBezTo>
                    <a:pt x="39266" y="45007"/>
                    <a:pt x="39288" y="46602"/>
                    <a:pt x="39310" y="48197"/>
                  </a:cubicBezTo>
                  <a:cubicBezTo>
                    <a:pt x="38392" y="47454"/>
                    <a:pt x="37453" y="46733"/>
                    <a:pt x="36535" y="45990"/>
                  </a:cubicBezTo>
                  <a:cubicBezTo>
                    <a:pt x="36535" y="45313"/>
                    <a:pt x="36535" y="44614"/>
                    <a:pt x="36513" y="43936"/>
                  </a:cubicBezTo>
                  <a:lnTo>
                    <a:pt x="36513" y="43936"/>
                  </a:lnTo>
                  <a:cubicBezTo>
                    <a:pt x="37344" y="44723"/>
                    <a:pt x="38196" y="45488"/>
                    <a:pt x="39114" y="46143"/>
                  </a:cubicBezTo>
                  <a:cubicBezTo>
                    <a:pt x="39130" y="46156"/>
                    <a:pt x="39147" y="46161"/>
                    <a:pt x="39163" y="46161"/>
                  </a:cubicBezTo>
                  <a:cubicBezTo>
                    <a:pt x="39229" y="46161"/>
                    <a:pt x="39276" y="46069"/>
                    <a:pt x="39223" y="46034"/>
                  </a:cubicBezTo>
                  <a:lnTo>
                    <a:pt x="39223" y="46012"/>
                  </a:lnTo>
                  <a:cubicBezTo>
                    <a:pt x="38305" y="45291"/>
                    <a:pt x="37387" y="44570"/>
                    <a:pt x="36513" y="43805"/>
                  </a:cubicBezTo>
                  <a:cubicBezTo>
                    <a:pt x="36513" y="42844"/>
                    <a:pt x="36513" y="41882"/>
                    <a:pt x="36513" y="40921"/>
                  </a:cubicBezTo>
                  <a:close/>
                  <a:moveTo>
                    <a:pt x="36535" y="46121"/>
                  </a:moveTo>
                  <a:lnTo>
                    <a:pt x="36535" y="46121"/>
                  </a:lnTo>
                  <a:cubicBezTo>
                    <a:pt x="37387" y="46930"/>
                    <a:pt x="38327" y="47738"/>
                    <a:pt x="39310" y="48416"/>
                  </a:cubicBezTo>
                  <a:cubicBezTo>
                    <a:pt x="39332" y="49311"/>
                    <a:pt x="39332" y="50207"/>
                    <a:pt x="39354" y="51103"/>
                  </a:cubicBezTo>
                  <a:cubicBezTo>
                    <a:pt x="38392" y="50295"/>
                    <a:pt x="37453" y="49552"/>
                    <a:pt x="36557" y="48700"/>
                  </a:cubicBezTo>
                  <a:cubicBezTo>
                    <a:pt x="36557" y="47826"/>
                    <a:pt x="36557" y="46973"/>
                    <a:pt x="36535" y="46121"/>
                  </a:cubicBezTo>
                  <a:close/>
                  <a:moveTo>
                    <a:pt x="36557" y="48853"/>
                  </a:moveTo>
                  <a:cubicBezTo>
                    <a:pt x="37409" y="49748"/>
                    <a:pt x="38349" y="50601"/>
                    <a:pt x="39354" y="51300"/>
                  </a:cubicBezTo>
                  <a:cubicBezTo>
                    <a:pt x="39376" y="52108"/>
                    <a:pt x="39376" y="52939"/>
                    <a:pt x="39398" y="53769"/>
                  </a:cubicBezTo>
                  <a:cubicBezTo>
                    <a:pt x="38458" y="53048"/>
                    <a:pt x="37497" y="52371"/>
                    <a:pt x="36601" y="51584"/>
                  </a:cubicBezTo>
                  <a:cubicBezTo>
                    <a:pt x="36579" y="50688"/>
                    <a:pt x="36579" y="49770"/>
                    <a:pt x="36557" y="48853"/>
                  </a:cubicBezTo>
                  <a:close/>
                  <a:moveTo>
                    <a:pt x="36601" y="51737"/>
                  </a:moveTo>
                  <a:lnTo>
                    <a:pt x="36601" y="51737"/>
                  </a:lnTo>
                  <a:cubicBezTo>
                    <a:pt x="37453" y="52567"/>
                    <a:pt x="38371" y="53398"/>
                    <a:pt x="39398" y="53966"/>
                  </a:cubicBezTo>
                  <a:cubicBezTo>
                    <a:pt x="39398" y="54796"/>
                    <a:pt x="39419" y="55626"/>
                    <a:pt x="39441" y="56457"/>
                  </a:cubicBezTo>
                  <a:cubicBezTo>
                    <a:pt x="38458" y="55670"/>
                    <a:pt x="37518" y="54883"/>
                    <a:pt x="36623" y="54009"/>
                  </a:cubicBezTo>
                  <a:cubicBezTo>
                    <a:pt x="36623" y="53245"/>
                    <a:pt x="36601" y="52502"/>
                    <a:pt x="36601" y="51737"/>
                  </a:cubicBezTo>
                  <a:close/>
                  <a:moveTo>
                    <a:pt x="36623" y="54162"/>
                  </a:moveTo>
                  <a:lnTo>
                    <a:pt x="36623" y="54162"/>
                  </a:lnTo>
                  <a:cubicBezTo>
                    <a:pt x="37475" y="55080"/>
                    <a:pt x="38414" y="55976"/>
                    <a:pt x="39441" y="56697"/>
                  </a:cubicBezTo>
                  <a:lnTo>
                    <a:pt x="39485" y="59297"/>
                  </a:lnTo>
                  <a:cubicBezTo>
                    <a:pt x="38545" y="58511"/>
                    <a:pt x="37606" y="57724"/>
                    <a:pt x="36688" y="56937"/>
                  </a:cubicBezTo>
                  <a:cubicBezTo>
                    <a:pt x="36666" y="56020"/>
                    <a:pt x="36644" y="55102"/>
                    <a:pt x="36623" y="54162"/>
                  </a:cubicBezTo>
                  <a:close/>
                  <a:moveTo>
                    <a:pt x="36688" y="57156"/>
                  </a:moveTo>
                  <a:lnTo>
                    <a:pt x="36688" y="57156"/>
                  </a:lnTo>
                  <a:cubicBezTo>
                    <a:pt x="37584" y="57986"/>
                    <a:pt x="38502" y="58795"/>
                    <a:pt x="39485" y="59538"/>
                  </a:cubicBezTo>
                  <a:lnTo>
                    <a:pt x="39529" y="62225"/>
                  </a:lnTo>
                  <a:cubicBezTo>
                    <a:pt x="38567" y="61395"/>
                    <a:pt x="37650" y="60565"/>
                    <a:pt x="36732" y="59669"/>
                  </a:cubicBezTo>
                  <a:lnTo>
                    <a:pt x="36754" y="59669"/>
                  </a:lnTo>
                  <a:cubicBezTo>
                    <a:pt x="36732" y="58838"/>
                    <a:pt x="36710" y="57986"/>
                    <a:pt x="36688" y="57156"/>
                  </a:cubicBezTo>
                  <a:close/>
                  <a:moveTo>
                    <a:pt x="36754" y="59887"/>
                  </a:moveTo>
                  <a:lnTo>
                    <a:pt x="36754" y="59887"/>
                  </a:lnTo>
                  <a:cubicBezTo>
                    <a:pt x="37628" y="60805"/>
                    <a:pt x="38545" y="61701"/>
                    <a:pt x="39529" y="62509"/>
                  </a:cubicBezTo>
                  <a:cubicBezTo>
                    <a:pt x="39529" y="63187"/>
                    <a:pt x="39551" y="63864"/>
                    <a:pt x="39551" y="64542"/>
                  </a:cubicBezTo>
                  <a:cubicBezTo>
                    <a:pt x="38655" y="63755"/>
                    <a:pt x="37693" y="62990"/>
                    <a:pt x="36797" y="62182"/>
                  </a:cubicBezTo>
                  <a:cubicBezTo>
                    <a:pt x="36775" y="61417"/>
                    <a:pt x="36775" y="60652"/>
                    <a:pt x="36754" y="59887"/>
                  </a:cubicBezTo>
                  <a:close/>
                  <a:moveTo>
                    <a:pt x="36797" y="62356"/>
                  </a:moveTo>
                  <a:cubicBezTo>
                    <a:pt x="37650" y="63230"/>
                    <a:pt x="38567" y="64126"/>
                    <a:pt x="39572" y="64826"/>
                  </a:cubicBezTo>
                  <a:cubicBezTo>
                    <a:pt x="39572" y="65525"/>
                    <a:pt x="39594" y="66246"/>
                    <a:pt x="39594" y="66967"/>
                  </a:cubicBezTo>
                  <a:cubicBezTo>
                    <a:pt x="38720" y="66158"/>
                    <a:pt x="37781" y="65372"/>
                    <a:pt x="36863" y="64585"/>
                  </a:cubicBezTo>
                  <a:cubicBezTo>
                    <a:pt x="36841" y="63842"/>
                    <a:pt x="36819" y="63099"/>
                    <a:pt x="36797" y="62356"/>
                  </a:cubicBezTo>
                  <a:close/>
                  <a:moveTo>
                    <a:pt x="36863" y="64738"/>
                  </a:moveTo>
                  <a:cubicBezTo>
                    <a:pt x="37759" y="65590"/>
                    <a:pt x="38655" y="66464"/>
                    <a:pt x="39616" y="67207"/>
                  </a:cubicBezTo>
                  <a:lnTo>
                    <a:pt x="39594" y="67207"/>
                  </a:lnTo>
                  <a:cubicBezTo>
                    <a:pt x="39616" y="68125"/>
                    <a:pt x="39638" y="69021"/>
                    <a:pt x="39638" y="69939"/>
                  </a:cubicBezTo>
                  <a:cubicBezTo>
                    <a:pt x="38720" y="69130"/>
                    <a:pt x="37802" y="68387"/>
                    <a:pt x="36950" y="67513"/>
                  </a:cubicBezTo>
                  <a:cubicBezTo>
                    <a:pt x="36928" y="66596"/>
                    <a:pt x="36907" y="65656"/>
                    <a:pt x="36863" y="64738"/>
                  </a:cubicBezTo>
                  <a:close/>
                  <a:moveTo>
                    <a:pt x="36950" y="67688"/>
                  </a:moveTo>
                  <a:cubicBezTo>
                    <a:pt x="37759" y="68584"/>
                    <a:pt x="38633" y="69458"/>
                    <a:pt x="39638" y="70113"/>
                  </a:cubicBezTo>
                  <a:cubicBezTo>
                    <a:pt x="39660" y="70944"/>
                    <a:pt x="39682" y="71774"/>
                    <a:pt x="39682" y="72604"/>
                  </a:cubicBezTo>
                  <a:cubicBezTo>
                    <a:pt x="38786" y="71862"/>
                    <a:pt x="37890" y="71140"/>
                    <a:pt x="37038" y="70354"/>
                  </a:cubicBezTo>
                  <a:cubicBezTo>
                    <a:pt x="37038" y="70288"/>
                    <a:pt x="37038" y="70201"/>
                    <a:pt x="37038" y="70113"/>
                  </a:cubicBezTo>
                  <a:cubicBezTo>
                    <a:pt x="36994" y="69305"/>
                    <a:pt x="36972" y="68497"/>
                    <a:pt x="36950" y="67688"/>
                  </a:cubicBezTo>
                  <a:close/>
                  <a:moveTo>
                    <a:pt x="37060" y="70594"/>
                  </a:moveTo>
                  <a:cubicBezTo>
                    <a:pt x="37868" y="71403"/>
                    <a:pt x="38742" y="72189"/>
                    <a:pt x="39682" y="72823"/>
                  </a:cubicBezTo>
                  <a:cubicBezTo>
                    <a:pt x="39703" y="73566"/>
                    <a:pt x="39703" y="74287"/>
                    <a:pt x="39725" y="75030"/>
                  </a:cubicBezTo>
                  <a:cubicBezTo>
                    <a:pt x="39310" y="74658"/>
                    <a:pt x="38873" y="74353"/>
                    <a:pt x="38458" y="74003"/>
                  </a:cubicBezTo>
                  <a:cubicBezTo>
                    <a:pt x="37999" y="73631"/>
                    <a:pt x="37562" y="73216"/>
                    <a:pt x="37125" y="72801"/>
                  </a:cubicBezTo>
                  <a:cubicBezTo>
                    <a:pt x="37103" y="72058"/>
                    <a:pt x="37081" y="71337"/>
                    <a:pt x="37060" y="70594"/>
                  </a:cubicBezTo>
                  <a:close/>
                  <a:moveTo>
                    <a:pt x="37147" y="72998"/>
                  </a:moveTo>
                  <a:lnTo>
                    <a:pt x="37147" y="72998"/>
                  </a:lnTo>
                  <a:cubicBezTo>
                    <a:pt x="37912" y="73784"/>
                    <a:pt x="38786" y="74658"/>
                    <a:pt x="39725" y="75248"/>
                  </a:cubicBezTo>
                  <a:cubicBezTo>
                    <a:pt x="39747" y="76057"/>
                    <a:pt x="39747" y="76865"/>
                    <a:pt x="39769" y="77674"/>
                  </a:cubicBezTo>
                  <a:cubicBezTo>
                    <a:pt x="38961" y="76997"/>
                    <a:pt x="38087" y="76363"/>
                    <a:pt x="37256" y="75729"/>
                  </a:cubicBezTo>
                  <a:cubicBezTo>
                    <a:pt x="37213" y="74811"/>
                    <a:pt x="37169" y="73894"/>
                    <a:pt x="37147" y="72998"/>
                  </a:cubicBezTo>
                  <a:close/>
                  <a:moveTo>
                    <a:pt x="37256" y="75882"/>
                  </a:moveTo>
                  <a:lnTo>
                    <a:pt x="37256" y="75882"/>
                  </a:lnTo>
                  <a:cubicBezTo>
                    <a:pt x="38065" y="76581"/>
                    <a:pt x="38895" y="77324"/>
                    <a:pt x="39769" y="77958"/>
                  </a:cubicBezTo>
                  <a:lnTo>
                    <a:pt x="39813" y="79990"/>
                  </a:lnTo>
                  <a:cubicBezTo>
                    <a:pt x="39398" y="79640"/>
                    <a:pt x="38939" y="79335"/>
                    <a:pt x="38524" y="78985"/>
                  </a:cubicBezTo>
                  <a:cubicBezTo>
                    <a:pt x="38108" y="78657"/>
                    <a:pt x="37737" y="78329"/>
                    <a:pt x="37344" y="77980"/>
                  </a:cubicBezTo>
                  <a:cubicBezTo>
                    <a:pt x="37322" y="77281"/>
                    <a:pt x="37278" y="76581"/>
                    <a:pt x="37256" y="75882"/>
                  </a:cubicBezTo>
                  <a:close/>
                  <a:moveTo>
                    <a:pt x="37344" y="78133"/>
                  </a:moveTo>
                  <a:lnTo>
                    <a:pt x="37344" y="78133"/>
                  </a:lnTo>
                  <a:cubicBezTo>
                    <a:pt x="38087" y="78876"/>
                    <a:pt x="38917" y="79684"/>
                    <a:pt x="39813" y="80187"/>
                  </a:cubicBezTo>
                  <a:cubicBezTo>
                    <a:pt x="39813" y="80799"/>
                    <a:pt x="39835" y="81389"/>
                    <a:pt x="39835" y="81979"/>
                  </a:cubicBezTo>
                  <a:cubicBezTo>
                    <a:pt x="39026" y="81389"/>
                    <a:pt x="38261" y="80733"/>
                    <a:pt x="37453" y="80121"/>
                  </a:cubicBezTo>
                  <a:lnTo>
                    <a:pt x="37431" y="80121"/>
                  </a:lnTo>
                  <a:cubicBezTo>
                    <a:pt x="37409" y="79466"/>
                    <a:pt x="37387" y="78810"/>
                    <a:pt x="37344" y="78133"/>
                  </a:cubicBezTo>
                  <a:close/>
                  <a:moveTo>
                    <a:pt x="37453" y="80252"/>
                  </a:moveTo>
                  <a:lnTo>
                    <a:pt x="37453" y="80252"/>
                  </a:lnTo>
                  <a:cubicBezTo>
                    <a:pt x="38108" y="80995"/>
                    <a:pt x="39004" y="81673"/>
                    <a:pt x="39835" y="82197"/>
                  </a:cubicBezTo>
                  <a:cubicBezTo>
                    <a:pt x="39856" y="82962"/>
                    <a:pt x="39878" y="83705"/>
                    <a:pt x="39922" y="84470"/>
                  </a:cubicBezTo>
                  <a:cubicBezTo>
                    <a:pt x="39135" y="83792"/>
                    <a:pt x="38327" y="83158"/>
                    <a:pt x="37540" y="82481"/>
                  </a:cubicBezTo>
                  <a:cubicBezTo>
                    <a:pt x="37518" y="81738"/>
                    <a:pt x="37475" y="80995"/>
                    <a:pt x="37453" y="80252"/>
                  </a:cubicBezTo>
                  <a:close/>
                  <a:moveTo>
                    <a:pt x="37562" y="82678"/>
                  </a:moveTo>
                  <a:lnTo>
                    <a:pt x="37562" y="82678"/>
                  </a:lnTo>
                  <a:cubicBezTo>
                    <a:pt x="38283" y="83399"/>
                    <a:pt x="39092" y="84098"/>
                    <a:pt x="39922" y="84710"/>
                  </a:cubicBezTo>
                  <a:cubicBezTo>
                    <a:pt x="39944" y="85212"/>
                    <a:pt x="39966" y="85715"/>
                    <a:pt x="39988" y="86218"/>
                  </a:cubicBezTo>
                  <a:cubicBezTo>
                    <a:pt x="39988" y="86414"/>
                    <a:pt x="40009" y="86589"/>
                    <a:pt x="40009" y="86764"/>
                  </a:cubicBezTo>
                  <a:cubicBezTo>
                    <a:pt x="39551" y="86392"/>
                    <a:pt x="39070" y="86043"/>
                    <a:pt x="38589" y="85693"/>
                  </a:cubicBezTo>
                  <a:cubicBezTo>
                    <a:pt x="38327" y="85497"/>
                    <a:pt x="38043" y="85300"/>
                    <a:pt x="37781" y="85103"/>
                  </a:cubicBezTo>
                  <a:cubicBezTo>
                    <a:pt x="37737" y="85081"/>
                    <a:pt x="37693" y="85060"/>
                    <a:pt x="37671" y="85038"/>
                  </a:cubicBezTo>
                  <a:cubicBezTo>
                    <a:pt x="37628" y="84251"/>
                    <a:pt x="37584" y="83464"/>
                    <a:pt x="37562" y="82678"/>
                  </a:cubicBezTo>
                  <a:close/>
                  <a:moveTo>
                    <a:pt x="37671" y="85169"/>
                  </a:moveTo>
                  <a:lnTo>
                    <a:pt x="37671" y="85169"/>
                  </a:lnTo>
                  <a:cubicBezTo>
                    <a:pt x="37737" y="85234"/>
                    <a:pt x="37802" y="85300"/>
                    <a:pt x="37846" y="85344"/>
                  </a:cubicBezTo>
                  <a:cubicBezTo>
                    <a:pt x="37955" y="85431"/>
                    <a:pt x="38065" y="85497"/>
                    <a:pt x="38174" y="85584"/>
                  </a:cubicBezTo>
                  <a:cubicBezTo>
                    <a:pt x="38349" y="85737"/>
                    <a:pt x="38545" y="85890"/>
                    <a:pt x="38742" y="86043"/>
                  </a:cubicBezTo>
                  <a:cubicBezTo>
                    <a:pt x="39179" y="86371"/>
                    <a:pt x="39594" y="86720"/>
                    <a:pt x="40031" y="87026"/>
                  </a:cubicBezTo>
                  <a:cubicBezTo>
                    <a:pt x="40075" y="87835"/>
                    <a:pt x="40141" y="88665"/>
                    <a:pt x="40206" y="89473"/>
                  </a:cubicBezTo>
                  <a:cubicBezTo>
                    <a:pt x="39813" y="89167"/>
                    <a:pt x="39398" y="88883"/>
                    <a:pt x="39004" y="88577"/>
                  </a:cubicBezTo>
                  <a:cubicBezTo>
                    <a:pt x="38589" y="88250"/>
                    <a:pt x="38196" y="87922"/>
                    <a:pt x="37802" y="87572"/>
                  </a:cubicBezTo>
                  <a:cubicBezTo>
                    <a:pt x="37759" y="86764"/>
                    <a:pt x="37715" y="85955"/>
                    <a:pt x="37671" y="85169"/>
                  </a:cubicBezTo>
                  <a:close/>
                  <a:moveTo>
                    <a:pt x="37802" y="87747"/>
                  </a:moveTo>
                  <a:cubicBezTo>
                    <a:pt x="38545" y="88446"/>
                    <a:pt x="39354" y="89211"/>
                    <a:pt x="40228" y="89692"/>
                  </a:cubicBezTo>
                  <a:cubicBezTo>
                    <a:pt x="40293" y="90522"/>
                    <a:pt x="40381" y="91331"/>
                    <a:pt x="40468" y="92139"/>
                  </a:cubicBezTo>
                  <a:lnTo>
                    <a:pt x="40446" y="92139"/>
                  </a:lnTo>
                  <a:cubicBezTo>
                    <a:pt x="39638" y="91396"/>
                    <a:pt x="38786" y="90697"/>
                    <a:pt x="37934" y="89976"/>
                  </a:cubicBezTo>
                  <a:cubicBezTo>
                    <a:pt x="37912" y="89670"/>
                    <a:pt x="37890" y="89342"/>
                    <a:pt x="37868" y="89036"/>
                  </a:cubicBezTo>
                  <a:cubicBezTo>
                    <a:pt x="37846" y="88599"/>
                    <a:pt x="37824" y="88162"/>
                    <a:pt x="37802" y="87747"/>
                  </a:cubicBezTo>
                  <a:close/>
                  <a:moveTo>
                    <a:pt x="37934" y="90129"/>
                  </a:moveTo>
                  <a:lnTo>
                    <a:pt x="37934" y="90129"/>
                  </a:lnTo>
                  <a:cubicBezTo>
                    <a:pt x="38764" y="90894"/>
                    <a:pt x="39616" y="91658"/>
                    <a:pt x="40468" y="92380"/>
                  </a:cubicBezTo>
                  <a:cubicBezTo>
                    <a:pt x="40556" y="93144"/>
                    <a:pt x="40621" y="93909"/>
                    <a:pt x="40709" y="94696"/>
                  </a:cubicBezTo>
                  <a:cubicBezTo>
                    <a:pt x="39835" y="93975"/>
                    <a:pt x="38939" y="93275"/>
                    <a:pt x="38087" y="92533"/>
                  </a:cubicBezTo>
                  <a:lnTo>
                    <a:pt x="37934" y="90129"/>
                  </a:lnTo>
                  <a:close/>
                  <a:moveTo>
                    <a:pt x="38087" y="92664"/>
                  </a:moveTo>
                  <a:cubicBezTo>
                    <a:pt x="38917" y="93450"/>
                    <a:pt x="39791" y="94259"/>
                    <a:pt x="40730" y="94914"/>
                  </a:cubicBezTo>
                  <a:cubicBezTo>
                    <a:pt x="40796" y="95635"/>
                    <a:pt x="40862" y="96335"/>
                    <a:pt x="40905" y="97034"/>
                  </a:cubicBezTo>
                  <a:cubicBezTo>
                    <a:pt x="40927" y="97274"/>
                    <a:pt x="40949" y="97493"/>
                    <a:pt x="40949" y="97733"/>
                  </a:cubicBezTo>
                  <a:cubicBezTo>
                    <a:pt x="40162" y="96815"/>
                    <a:pt x="39179" y="96029"/>
                    <a:pt x="38239" y="95242"/>
                  </a:cubicBezTo>
                  <a:lnTo>
                    <a:pt x="38087" y="92664"/>
                  </a:lnTo>
                  <a:close/>
                  <a:moveTo>
                    <a:pt x="38261" y="95461"/>
                  </a:moveTo>
                  <a:cubicBezTo>
                    <a:pt x="39114" y="96291"/>
                    <a:pt x="39966" y="97187"/>
                    <a:pt x="40905" y="97864"/>
                  </a:cubicBezTo>
                  <a:cubicBezTo>
                    <a:pt x="40927" y="97886"/>
                    <a:pt x="40949" y="97886"/>
                    <a:pt x="40971" y="97886"/>
                  </a:cubicBezTo>
                  <a:cubicBezTo>
                    <a:pt x="41015" y="98716"/>
                    <a:pt x="41058" y="99547"/>
                    <a:pt x="41080" y="100377"/>
                  </a:cubicBezTo>
                  <a:cubicBezTo>
                    <a:pt x="40228" y="99568"/>
                    <a:pt x="39310" y="98826"/>
                    <a:pt x="38414" y="98104"/>
                  </a:cubicBezTo>
                  <a:cubicBezTo>
                    <a:pt x="38371" y="97209"/>
                    <a:pt x="38305" y="96335"/>
                    <a:pt x="38261" y="95461"/>
                  </a:cubicBezTo>
                  <a:close/>
                  <a:moveTo>
                    <a:pt x="38436" y="98257"/>
                  </a:moveTo>
                  <a:lnTo>
                    <a:pt x="38436" y="98257"/>
                  </a:lnTo>
                  <a:cubicBezTo>
                    <a:pt x="39310" y="99088"/>
                    <a:pt x="40184" y="99962"/>
                    <a:pt x="41080" y="100727"/>
                  </a:cubicBezTo>
                  <a:cubicBezTo>
                    <a:pt x="41080" y="101142"/>
                    <a:pt x="41080" y="101557"/>
                    <a:pt x="41080" y="101972"/>
                  </a:cubicBezTo>
                  <a:cubicBezTo>
                    <a:pt x="41058" y="102453"/>
                    <a:pt x="41058" y="102977"/>
                    <a:pt x="41036" y="103502"/>
                  </a:cubicBezTo>
                  <a:cubicBezTo>
                    <a:pt x="40665" y="103130"/>
                    <a:pt x="40250" y="102781"/>
                    <a:pt x="39878" y="102431"/>
                  </a:cubicBezTo>
                  <a:cubicBezTo>
                    <a:pt x="39485" y="102038"/>
                    <a:pt x="39070" y="101666"/>
                    <a:pt x="38655" y="101273"/>
                  </a:cubicBezTo>
                  <a:cubicBezTo>
                    <a:pt x="38633" y="100311"/>
                    <a:pt x="38502" y="99328"/>
                    <a:pt x="38458" y="98498"/>
                  </a:cubicBezTo>
                  <a:cubicBezTo>
                    <a:pt x="38436" y="98410"/>
                    <a:pt x="38436" y="98345"/>
                    <a:pt x="38436" y="98257"/>
                  </a:cubicBezTo>
                  <a:close/>
                  <a:moveTo>
                    <a:pt x="38655" y="101426"/>
                  </a:moveTo>
                  <a:cubicBezTo>
                    <a:pt x="39048" y="101841"/>
                    <a:pt x="39441" y="102234"/>
                    <a:pt x="39856" y="102649"/>
                  </a:cubicBezTo>
                  <a:cubicBezTo>
                    <a:pt x="40228" y="103021"/>
                    <a:pt x="40599" y="103436"/>
                    <a:pt x="41015" y="103808"/>
                  </a:cubicBezTo>
                  <a:cubicBezTo>
                    <a:pt x="40949" y="104638"/>
                    <a:pt x="40862" y="105468"/>
                    <a:pt x="40643" y="106255"/>
                  </a:cubicBezTo>
                  <a:cubicBezTo>
                    <a:pt x="39856" y="105490"/>
                    <a:pt x="39026" y="104747"/>
                    <a:pt x="38196" y="104004"/>
                  </a:cubicBezTo>
                  <a:cubicBezTo>
                    <a:pt x="38545" y="103218"/>
                    <a:pt x="38655" y="102344"/>
                    <a:pt x="38655" y="101426"/>
                  </a:cubicBezTo>
                  <a:close/>
                  <a:moveTo>
                    <a:pt x="20128" y="583"/>
                  </a:moveTo>
                  <a:cubicBezTo>
                    <a:pt x="22336" y="583"/>
                    <a:pt x="23892" y="2934"/>
                    <a:pt x="25129" y="4495"/>
                  </a:cubicBezTo>
                  <a:cubicBezTo>
                    <a:pt x="28166" y="8385"/>
                    <a:pt x="31094" y="12383"/>
                    <a:pt x="33957" y="16404"/>
                  </a:cubicBezTo>
                  <a:cubicBezTo>
                    <a:pt x="35486" y="18589"/>
                    <a:pt x="37016" y="20774"/>
                    <a:pt x="38545" y="22959"/>
                  </a:cubicBezTo>
                  <a:cubicBezTo>
                    <a:pt x="38961" y="23571"/>
                    <a:pt x="39376" y="24183"/>
                    <a:pt x="39813" y="24795"/>
                  </a:cubicBezTo>
                  <a:cubicBezTo>
                    <a:pt x="39966" y="25035"/>
                    <a:pt x="40141" y="25275"/>
                    <a:pt x="40315" y="25538"/>
                  </a:cubicBezTo>
                  <a:cubicBezTo>
                    <a:pt x="40665" y="26018"/>
                    <a:pt x="40862" y="26128"/>
                    <a:pt x="40621" y="26761"/>
                  </a:cubicBezTo>
                  <a:cubicBezTo>
                    <a:pt x="40464" y="27190"/>
                    <a:pt x="40419" y="27273"/>
                    <a:pt x="40236" y="27273"/>
                  </a:cubicBezTo>
                  <a:cubicBezTo>
                    <a:pt x="40139" y="27273"/>
                    <a:pt x="40003" y="27250"/>
                    <a:pt x="39791" y="27242"/>
                  </a:cubicBezTo>
                  <a:cubicBezTo>
                    <a:pt x="39419" y="27220"/>
                    <a:pt x="39070" y="27220"/>
                    <a:pt x="38698" y="27198"/>
                  </a:cubicBezTo>
                  <a:cubicBezTo>
                    <a:pt x="37977" y="27198"/>
                    <a:pt x="37256" y="27177"/>
                    <a:pt x="36513" y="27155"/>
                  </a:cubicBezTo>
                  <a:cubicBezTo>
                    <a:pt x="36470" y="27155"/>
                    <a:pt x="36426" y="27155"/>
                    <a:pt x="36404" y="27177"/>
                  </a:cubicBezTo>
                  <a:cubicBezTo>
                    <a:pt x="36355" y="27146"/>
                    <a:pt x="36297" y="27131"/>
                    <a:pt x="36239" y="27131"/>
                  </a:cubicBezTo>
                  <a:cubicBezTo>
                    <a:pt x="36092" y="27131"/>
                    <a:pt x="35945" y="27229"/>
                    <a:pt x="35945" y="27417"/>
                  </a:cubicBezTo>
                  <a:cubicBezTo>
                    <a:pt x="35792" y="41554"/>
                    <a:pt x="35945" y="55692"/>
                    <a:pt x="36448" y="69829"/>
                  </a:cubicBezTo>
                  <a:cubicBezTo>
                    <a:pt x="36404" y="69829"/>
                    <a:pt x="36382" y="69873"/>
                    <a:pt x="36404" y="69917"/>
                  </a:cubicBezTo>
                  <a:cubicBezTo>
                    <a:pt x="36426" y="69917"/>
                    <a:pt x="36426" y="69939"/>
                    <a:pt x="36448" y="69939"/>
                  </a:cubicBezTo>
                  <a:cubicBezTo>
                    <a:pt x="36775" y="79619"/>
                    <a:pt x="37256" y="89299"/>
                    <a:pt x="37890" y="98957"/>
                  </a:cubicBezTo>
                  <a:cubicBezTo>
                    <a:pt x="37977" y="100093"/>
                    <a:pt x="38130" y="101273"/>
                    <a:pt x="37999" y="102409"/>
                  </a:cubicBezTo>
                  <a:cubicBezTo>
                    <a:pt x="37802" y="104288"/>
                    <a:pt x="36644" y="105293"/>
                    <a:pt x="34809" y="105534"/>
                  </a:cubicBezTo>
                  <a:cubicBezTo>
                    <a:pt x="32034" y="105905"/>
                    <a:pt x="29128" y="105796"/>
                    <a:pt x="26309" y="105905"/>
                  </a:cubicBezTo>
                  <a:cubicBezTo>
                    <a:pt x="26047" y="105927"/>
                    <a:pt x="25763" y="105927"/>
                    <a:pt x="25479" y="105949"/>
                  </a:cubicBezTo>
                  <a:cubicBezTo>
                    <a:pt x="25479" y="105927"/>
                    <a:pt x="25479" y="105927"/>
                    <a:pt x="25479" y="105927"/>
                  </a:cubicBezTo>
                  <a:cubicBezTo>
                    <a:pt x="25462" y="105910"/>
                    <a:pt x="25445" y="105903"/>
                    <a:pt x="25430" y="105903"/>
                  </a:cubicBezTo>
                  <a:cubicBezTo>
                    <a:pt x="25405" y="105903"/>
                    <a:pt x="25383" y="105922"/>
                    <a:pt x="25369" y="105949"/>
                  </a:cubicBezTo>
                  <a:cubicBezTo>
                    <a:pt x="22813" y="106036"/>
                    <a:pt x="20256" y="106146"/>
                    <a:pt x="17700" y="106233"/>
                  </a:cubicBezTo>
                  <a:cubicBezTo>
                    <a:pt x="16345" y="106277"/>
                    <a:pt x="14990" y="106342"/>
                    <a:pt x="13614" y="106386"/>
                  </a:cubicBezTo>
                  <a:cubicBezTo>
                    <a:pt x="13263" y="106395"/>
                    <a:pt x="12843" y="106443"/>
                    <a:pt x="12424" y="106443"/>
                  </a:cubicBezTo>
                  <a:cubicBezTo>
                    <a:pt x="11852" y="106443"/>
                    <a:pt x="11283" y="106353"/>
                    <a:pt x="10904" y="105949"/>
                  </a:cubicBezTo>
                  <a:cubicBezTo>
                    <a:pt x="10380" y="105381"/>
                    <a:pt x="10314" y="104463"/>
                    <a:pt x="10270" y="103764"/>
                  </a:cubicBezTo>
                  <a:cubicBezTo>
                    <a:pt x="9899" y="97864"/>
                    <a:pt x="9833" y="91943"/>
                    <a:pt x="9593" y="86043"/>
                  </a:cubicBezTo>
                  <a:cubicBezTo>
                    <a:pt x="9375" y="80012"/>
                    <a:pt x="9156" y="74003"/>
                    <a:pt x="8916" y="67994"/>
                  </a:cubicBezTo>
                  <a:cubicBezTo>
                    <a:pt x="8675" y="61351"/>
                    <a:pt x="8435" y="54730"/>
                    <a:pt x="8173" y="48110"/>
                  </a:cubicBezTo>
                  <a:cubicBezTo>
                    <a:pt x="7932" y="41314"/>
                    <a:pt x="7867" y="34497"/>
                    <a:pt x="7321" y="27745"/>
                  </a:cubicBezTo>
                  <a:cubicBezTo>
                    <a:pt x="7321" y="27745"/>
                    <a:pt x="7321" y="27723"/>
                    <a:pt x="7321" y="27723"/>
                  </a:cubicBezTo>
                  <a:cubicBezTo>
                    <a:pt x="7539" y="27657"/>
                    <a:pt x="7517" y="27329"/>
                    <a:pt x="7255" y="27308"/>
                  </a:cubicBezTo>
                  <a:cubicBezTo>
                    <a:pt x="6053" y="27242"/>
                    <a:pt x="4830" y="27198"/>
                    <a:pt x="3628" y="27067"/>
                  </a:cubicBezTo>
                  <a:cubicBezTo>
                    <a:pt x="3103" y="27024"/>
                    <a:pt x="1923" y="27089"/>
                    <a:pt x="1465" y="26783"/>
                  </a:cubicBezTo>
                  <a:cubicBezTo>
                    <a:pt x="459" y="26084"/>
                    <a:pt x="1159" y="25297"/>
                    <a:pt x="1639" y="24598"/>
                  </a:cubicBezTo>
                  <a:cubicBezTo>
                    <a:pt x="3060" y="22566"/>
                    <a:pt x="4480" y="20534"/>
                    <a:pt x="5900" y="18524"/>
                  </a:cubicBezTo>
                  <a:cubicBezTo>
                    <a:pt x="8806" y="14394"/>
                    <a:pt x="11691" y="10286"/>
                    <a:pt x="14575" y="6156"/>
                  </a:cubicBezTo>
                  <a:cubicBezTo>
                    <a:pt x="15296" y="5151"/>
                    <a:pt x="16017" y="4124"/>
                    <a:pt x="16716" y="3119"/>
                  </a:cubicBezTo>
                  <a:cubicBezTo>
                    <a:pt x="17459" y="2070"/>
                    <a:pt x="18224" y="846"/>
                    <a:pt x="19601" y="628"/>
                  </a:cubicBezTo>
                  <a:cubicBezTo>
                    <a:pt x="19781" y="598"/>
                    <a:pt x="19957" y="583"/>
                    <a:pt x="20128" y="583"/>
                  </a:cubicBezTo>
                  <a:close/>
                  <a:moveTo>
                    <a:pt x="38130" y="104135"/>
                  </a:moveTo>
                  <a:cubicBezTo>
                    <a:pt x="38939" y="104922"/>
                    <a:pt x="39725" y="105730"/>
                    <a:pt x="40578" y="106473"/>
                  </a:cubicBezTo>
                  <a:cubicBezTo>
                    <a:pt x="40446" y="106889"/>
                    <a:pt x="40272" y="107282"/>
                    <a:pt x="40053" y="107631"/>
                  </a:cubicBezTo>
                  <a:cubicBezTo>
                    <a:pt x="39900" y="107872"/>
                    <a:pt x="39747" y="108090"/>
                    <a:pt x="39551" y="108287"/>
                  </a:cubicBezTo>
                  <a:cubicBezTo>
                    <a:pt x="38720" y="107326"/>
                    <a:pt x="37802" y="106386"/>
                    <a:pt x="36907" y="105490"/>
                  </a:cubicBezTo>
                  <a:cubicBezTo>
                    <a:pt x="37147" y="105315"/>
                    <a:pt x="37387" y="105140"/>
                    <a:pt x="37606" y="104900"/>
                  </a:cubicBezTo>
                  <a:cubicBezTo>
                    <a:pt x="37824" y="104660"/>
                    <a:pt x="37999" y="104419"/>
                    <a:pt x="38130" y="104135"/>
                  </a:cubicBezTo>
                  <a:close/>
                  <a:moveTo>
                    <a:pt x="36775" y="105556"/>
                  </a:moveTo>
                  <a:cubicBezTo>
                    <a:pt x="37628" y="106517"/>
                    <a:pt x="38502" y="107500"/>
                    <a:pt x="39419" y="108418"/>
                  </a:cubicBezTo>
                  <a:cubicBezTo>
                    <a:pt x="38458" y="109314"/>
                    <a:pt x="37125" y="109729"/>
                    <a:pt x="35858" y="110057"/>
                  </a:cubicBezTo>
                  <a:cubicBezTo>
                    <a:pt x="35639" y="110122"/>
                    <a:pt x="35399" y="110166"/>
                    <a:pt x="35180" y="110210"/>
                  </a:cubicBezTo>
                  <a:cubicBezTo>
                    <a:pt x="34394" y="109445"/>
                    <a:pt x="33607" y="108680"/>
                    <a:pt x="32908" y="107850"/>
                  </a:cubicBezTo>
                  <a:cubicBezTo>
                    <a:pt x="32493" y="107347"/>
                    <a:pt x="32121" y="106801"/>
                    <a:pt x="31706" y="106320"/>
                  </a:cubicBezTo>
                  <a:cubicBezTo>
                    <a:pt x="31706" y="106320"/>
                    <a:pt x="31684" y="106299"/>
                    <a:pt x="31684" y="106299"/>
                  </a:cubicBezTo>
                  <a:cubicBezTo>
                    <a:pt x="32471" y="106277"/>
                    <a:pt x="33367" y="106299"/>
                    <a:pt x="34241" y="106233"/>
                  </a:cubicBezTo>
                  <a:cubicBezTo>
                    <a:pt x="35137" y="107391"/>
                    <a:pt x="36098" y="108549"/>
                    <a:pt x="37191" y="109532"/>
                  </a:cubicBezTo>
                  <a:cubicBezTo>
                    <a:pt x="37211" y="109553"/>
                    <a:pt x="37234" y="109561"/>
                    <a:pt x="37255" y="109561"/>
                  </a:cubicBezTo>
                  <a:cubicBezTo>
                    <a:pt x="37327" y="109561"/>
                    <a:pt x="37389" y="109468"/>
                    <a:pt x="37322" y="109401"/>
                  </a:cubicBezTo>
                  <a:cubicBezTo>
                    <a:pt x="36382" y="108309"/>
                    <a:pt x="35377" y="107282"/>
                    <a:pt x="34416" y="106211"/>
                  </a:cubicBezTo>
                  <a:cubicBezTo>
                    <a:pt x="35268" y="106124"/>
                    <a:pt x="36076" y="105949"/>
                    <a:pt x="36775" y="105556"/>
                  </a:cubicBezTo>
                  <a:close/>
                  <a:moveTo>
                    <a:pt x="10926" y="106604"/>
                  </a:moveTo>
                  <a:cubicBezTo>
                    <a:pt x="11363" y="106889"/>
                    <a:pt x="11953" y="107020"/>
                    <a:pt x="12718" y="107020"/>
                  </a:cubicBezTo>
                  <a:lnTo>
                    <a:pt x="12827" y="107020"/>
                  </a:lnTo>
                  <a:cubicBezTo>
                    <a:pt x="13854" y="108156"/>
                    <a:pt x="14968" y="109270"/>
                    <a:pt x="16170" y="110275"/>
                  </a:cubicBezTo>
                  <a:cubicBezTo>
                    <a:pt x="13941" y="109751"/>
                    <a:pt x="11887" y="108658"/>
                    <a:pt x="10926" y="106604"/>
                  </a:cubicBezTo>
                  <a:close/>
                  <a:moveTo>
                    <a:pt x="31575" y="106299"/>
                  </a:moveTo>
                  <a:cubicBezTo>
                    <a:pt x="31859" y="106604"/>
                    <a:pt x="32099" y="107107"/>
                    <a:pt x="32296" y="107369"/>
                  </a:cubicBezTo>
                  <a:cubicBezTo>
                    <a:pt x="32536" y="107697"/>
                    <a:pt x="32799" y="108003"/>
                    <a:pt x="33061" y="108331"/>
                  </a:cubicBezTo>
                  <a:cubicBezTo>
                    <a:pt x="33629" y="109008"/>
                    <a:pt x="34241" y="109664"/>
                    <a:pt x="34918" y="110275"/>
                  </a:cubicBezTo>
                  <a:cubicBezTo>
                    <a:pt x="34197" y="110407"/>
                    <a:pt x="33476" y="110494"/>
                    <a:pt x="32755" y="110559"/>
                  </a:cubicBezTo>
                  <a:cubicBezTo>
                    <a:pt x="31509" y="109117"/>
                    <a:pt x="30089" y="107784"/>
                    <a:pt x="28800" y="106408"/>
                  </a:cubicBezTo>
                  <a:cubicBezTo>
                    <a:pt x="29608" y="106364"/>
                    <a:pt x="30417" y="106342"/>
                    <a:pt x="31225" y="106299"/>
                  </a:cubicBezTo>
                  <a:close/>
                  <a:moveTo>
                    <a:pt x="20322" y="106736"/>
                  </a:moveTo>
                  <a:cubicBezTo>
                    <a:pt x="21567" y="108025"/>
                    <a:pt x="22857" y="109401"/>
                    <a:pt x="24233" y="110559"/>
                  </a:cubicBezTo>
                  <a:cubicBezTo>
                    <a:pt x="23556" y="110559"/>
                    <a:pt x="22878" y="110581"/>
                    <a:pt x="22201" y="110603"/>
                  </a:cubicBezTo>
                  <a:cubicBezTo>
                    <a:pt x="20890" y="109314"/>
                    <a:pt x="19491" y="108068"/>
                    <a:pt x="18137" y="106823"/>
                  </a:cubicBezTo>
                  <a:cubicBezTo>
                    <a:pt x="18880" y="106779"/>
                    <a:pt x="19601" y="106757"/>
                    <a:pt x="20322" y="106736"/>
                  </a:cubicBezTo>
                  <a:close/>
                  <a:moveTo>
                    <a:pt x="23119" y="106626"/>
                  </a:moveTo>
                  <a:cubicBezTo>
                    <a:pt x="23752" y="107347"/>
                    <a:pt x="24408" y="108025"/>
                    <a:pt x="25063" y="108724"/>
                  </a:cubicBezTo>
                  <a:cubicBezTo>
                    <a:pt x="25653" y="109358"/>
                    <a:pt x="26222" y="110057"/>
                    <a:pt x="26877" y="110603"/>
                  </a:cubicBezTo>
                  <a:cubicBezTo>
                    <a:pt x="26134" y="110603"/>
                    <a:pt x="25413" y="110581"/>
                    <a:pt x="24692" y="110559"/>
                  </a:cubicBezTo>
                  <a:lnTo>
                    <a:pt x="24561" y="110559"/>
                  </a:lnTo>
                  <a:cubicBezTo>
                    <a:pt x="23359" y="109183"/>
                    <a:pt x="21895" y="107937"/>
                    <a:pt x="20518" y="106714"/>
                  </a:cubicBezTo>
                  <a:cubicBezTo>
                    <a:pt x="21021" y="106692"/>
                    <a:pt x="21524" y="106670"/>
                    <a:pt x="22004" y="106648"/>
                  </a:cubicBezTo>
                  <a:cubicBezTo>
                    <a:pt x="22376" y="106648"/>
                    <a:pt x="22747" y="106626"/>
                    <a:pt x="23119" y="106626"/>
                  </a:cubicBezTo>
                  <a:close/>
                  <a:moveTo>
                    <a:pt x="15515" y="106932"/>
                  </a:moveTo>
                  <a:cubicBezTo>
                    <a:pt x="16826" y="108200"/>
                    <a:pt x="18137" y="109467"/>
                    <a:pt x="19513" y="110625"/>
                  </a:cubicBezTo>
                  <a:lnTo>
                    <a:pt x="19011" y="110625"/>
                  </a:lnTo>
                  <a:cubicBezTo>
                    <a:pt x="18246" y="110603"/>
                    <a:pt x="17437" y="110516"/>
                    <a:pt x="16651" y="110363"/>
                  </a:cubicBezTo>
                  <a:cubicBezTo>
                    <a:pt x="15427" y="109248"/>
                    <a:pt x="14204" y="108156"/>
                    <a:pt x="13024" y="106998"/>
                  </a:cubicBezTo>
                  <a:cubicBezTo>
                    <a:pt x="13854" y="106998"/>
                    <a:pt x="14684" y="106976"/>
                    <a:pt x="15515" y="106932"/>
                  </a:cubicBezTo>
                  <a:close/>
                  <a:moveTo>
                    <a:pt x="17918" y="106823"/>
                  </a:moveTo>
                  <a:cubicBezTo>
                    <a:pt x="19164" y="108156"/>
                    <a:pt x="20475" y="109467"/>
                    <a:pt x="21851" y="110603"/>
                  </a:cubicBezTo>
                  <a:cubicBezTo>
                    <a:pt x="21174" y="110625"/>
                    <a:pt x="20475" y="110647"/>
                    <a:pt x="19776" y="110647"/>
                  </a:cubicBezTo>
                  <a:cubicBezTo>
                    <a:pt x="18486" y="109336"/>
                    <a:pt x="17088" y="108134"/>
                    <a:pt x="15711" y="106932"/>
                  </a:cubicBezTo>
                  <a:cubicBezTo>
                    <a:pt x="16454" y="106910"/>
                    <a:pt x="17175" y="106867"/>
                    <a:pt x="17918" y="106823"/>
                  </a:cubicBezTo>
                  <a:close/>
                  <a:moveTo>
                    <a:pt x="25785" y="106517"/>
                  </a:moveTo>
                  <a:cubicBezTo>
                    <a:pt x="26921" y="107981"/>
                    <a:pt x="28166" y="109467"/>
                    <a:pt x="29587" y="110669"/>
                  </a:cubicBezTo>
                  <a:cubicBezTo>
                    <a:pt x="28778" y="110669"/>
                    <a:pt x="27970" y="110647"/>
                    <a:pt x="27139" y="110625"/>
                  </a:cubicBezTo>
                  <a:cubicBezTo>
                    <a:pt x="26593" y="109882"/>
                    <a:pt x="25872" y="109248"/>
                    <a:pt x="25216" y="108571"/>
                  </a:cubicBezTo>
                  <a:cubicBezTo>
                    <a:pt x="24583" y="107916"/>
                    <a:pt x="23949" y="107260"/>
                    <a:pt x="23315" y="106604"/>
                  </a:cubicBezTo>
                  <a:cubicBezTo>
                    <a:pt x="24146" y="106583"/>
                    <a:pt x="24954" y="106539"/>
                    <a:pt x="25785" y="106517"/>
                  </a:cubicBezTo>
                  <a:close/>
                  <a:moveTo>
                    <a:pt x="28647" y="106408"/>
                  </a:moveTo>
                  <a:cubicBezTo>
                    <a:pt x="29871" y="107828"/>
                    <a:pt x="31116" y="109336"/>
                    <a:pt x="32515" y="110581"/>
                  </a:cubicBezTo>
                  <a:cubicBezTo>
                    <a:pt x="31859" y="110625"/>
                    <a:pt x="31225" y="110647"/>
                    <a:pt x="30592" y="110647"/>
                  </a:cubicBezTo>
                  <a:cubicBezTo>
                    <a:pt x="30373" y="110669"/>
                    <a:pt x="30155" y="110669"/>
                    <a:pt x="29936" y="110669"/>
                  </a:cubicBezTo>
                  <a:cubicBezTo>
                    <a:pt x="28603" y="109270"/>
                    <a:pt x="27227" y="107959"/>
                    <a:pt x="25959" y="106495"/>
                  </a:cubicBezTo>
                  <a:cubicBezTo>
                    <a:pt x="26855" y="106473"/>
                    <a:pt x="27751" y="106430"/>
                    <a:pt x="28647" y="106408"/>
                  </a:cubicBezTo>
                  <a:close/>
                  <a:moveTo>
                    <a:pt x="20070" y="1"/>
                  </a:moveTo>
                  <a:cubicBezTo>
                    <a:pt x="18320" y="1"/>
                    <a:pt x="17233" y="1390"/>
                    <a:pt x="16214" y="2813"/>
                  </a:cubicBezTo>
                  <a:cubicBezTo>
                    <a:pt x="12565" y="8013"/>
                    <a:pt x="8938" y="13214"/>
                    <a:pt x="5267" y="18414"/>
                  </a:cubicBezTo>
                  <a:cubicBezTo>
                    <a:pt x="4218" y="19922"/>
                    <a:pt x="3147" y="21452"/>
                    <a:pt x="2076" y="22959"/>
                  </a:cubicBezTo>
                  <a:cubicBezTo>
                    <a:pt x="1443" y="23855"/>
                    <a:pt x="263" y="24970"/>
                    <a:pt x="219" y="26128"/>
                  </a:cubicBezTo>
                  <a:lnTo>
                    <a:pt x="219" y="26215"/>
                  </a:lnTo>
                  <a:cubicBezTo>
                    <a:pt x="110" y="26237"/>
                    <a:pt x="1" y="26368"/>
                    <a:pt x="88" y="26477"/>
                  </a:cubicBezTo>
                  <a:cubicBezTo>
                    <a:pt x="875" y="27832"/>
                    <a:pt x="2098" y="28837"/>
                    <a:pt x="3344" y="29777"/>
                  </a:cubicBezTo>
                  <a:cubicBezTo>
                    <a:pt x="3824" y="30126"/>
                    <a:pt x="4305" y="30585"/>
                    <a:pt x="4917" y="30651"/>
                  </a:cubicBezTo>
                  <a:cubicBezTo>
                    <a:pt x="5007" y="30662"/>
                    <a:pt x="5096" y="30666"/>
                    <a:pt x="5185" y="30666"/>
                  </a:cubicBezTo>
                  <a:cubicBezTo>
                    <a:pt x="5812" y="30666"/>
                    <a:pt x="6427" y="30430"/>
                    <a:pt x="7058" y="30410"/>
                  </a:cubicBezTo>
                  <a:cubicBezTo>
                    <a:pt x="7124" y="35851"/>
                    <a:pt x="7430" y="41292"/>
                    <a:pt x="7626" y="46711"/>
                  </a:cubicBezTo>
                  <a:cubicBezTo>
                    <a:pt x="7867" y="53048"/>
                    <a:pt x="8085" y="59363"/>
                    <a:pt x="8304" y="65678"/>
                  </a:cubicBezTo>
                  <a:lnTo>
                    <a:pt x="9003" y="84885"/>
                  </a:lnTo>
                  <a:cubicBezTo>
                    <a:pt x="9222" y="91178"/>
                    <a:pt x="9309" y="97493"/>
                    <a:pt x="9680" y="103764"/>
                  </a:cubicBezTo>
                  <a:cubicBezTo>
                    <a:pt x="9724" y="104638"/>
                    <a:pt x="9899" y="105359"/>
                    <a:pt x="10227" y="105883"/>
                  </a:cubicBezTo>
                  <a:cubicBezTo>
                    <a:pt x="10751" y="108003"/>
                    <a:pt x="12543" y="109554"/>
                    <a:pt x="14553" y="110363"/>
                  </a:cubicBezTo>
                  <a:cubicBezTo>
                    <a:pt x="16293" y="111066"/>
                    <a:pt x="18168" y="111222"/>
                    <a:pt x="20060" y="111222"/>
                  </a:cubicBezTo>
                  <a:cubicBezTo>
                    <a:pt x="21569" y="111222"/>
                    <a:pt x="23089" y="111123"/>
                    <a:pt x="24562" y="111123"/>
                  </a:cubicBezTo>
                  <a:cubicBezTo>
                    <a:pt x="24745" y="111123"/>
                    <a:pt x="24926" y="111124"/>
                    <a:pt x="25107" y="111128"/>
                  </a:cubicBezTo>
                  <a:cubicBezTo>
                    <a:pt x="26759" y="111159"/>
                    <a:pt x="28426" y="111243"/>
                    <a:pt x="30088" y="111243"/>
                  </a:cubicBezTo>
                  <a:cubicBezTo>
                    <a:pt x="31945" y="111243"/>
                    <a:pt x="33796" y="111138"/>
                    <a:pt x="35617" y="110734"/>
                  </a:cubicBezTo>
                  <a:cubicBezTo>
                    <a:pt x="36972" y="110428"/>
                    <a:pt x="38502" y="109991"/>
                    <a:pt x="39594" y="109074"/>
                  </a:cubicBezTo>
                  <a:cubicBezTo>
                    <a:pt x="40687" y="108178"/>
                    <a:pt x="41146" y="106801"/>
                    <a:pt x="41364" y="105446"/>
                  </a:cubicBezTo>
                  <a:cubicBezTo>
                    <a:pt x="41605" y="104070"/>
                    <a:pt x="41692" y="102649"/>
                    <a:pt x="41692" y="101229"/>
                  </a:cubicBezTo>
                  <a:cubicBezTo>
                    <a:pt x="41736" y="101273"/>
                    <a:pt x="41779" y="101317"/>
                    <a:pt x="41845" y="101360"/>
                  </a:cubicBezTo>
                  <a:cubicBezTo>
                    <a:pt x="41855" y="101367"/>
                    <a:pt x="41866" y="101370"/>
                    <a:pt x="41876" y="101370"/>
                  </a:cubicBezTo>
                  <a:cubicBezTo>
                    <a:pt x="41929" y="101370"/>
                    <a:pt x="41969" y="101288"/>
                    <a:pt x="41932" y="101251"/>
                  </a:cubicBezTo>
                  <a:cubicBezTo>
                    <a:pt x="41845" y="101164"/>
                    <a:pt x="41757" y="101076"/>
                    <a:pt x="41692" y="100989"/>
                  </a:cubicBezTo>
                  <a:cubicBezTo>
                    <a:pt x="41670" y="98760"/>
                    <a:pt x="41452" y="96531"/>
                    <a:pt x="41233" y="94346"/>
                  </a:cubicBezTo>
                  <a:cubicBezTo>
                    <a:pt x="40818" y="90435"/>
                    <a:pt x="40490" y="86524"/>
                    <a:pt x="40403" y="82590"/>
                  </a:cubicBezTo>
                  <a:cubicBezTo>
                    <a:pt x="40228" y="74615"/>
                    <a:pt x="40162" y="66639"/>
                    <a:pt x="40053" y="58664"/>
                  </a:cubicBezTo>
                  <a:cubicBezTo>
                    <a:pt x="39944" y="49705"/>
                    <a:pt x="39813" y="40724"/>
                    <a:pt x="39682" y="31765"/>
                  </a:cubicBezTo>
                  <a:cubicBezTo>
                    <a:pt x="40752" y="31678"/>
                    <a:pt x="41845" y="31656"/>
                    <a:pt x="42894" y="31437"/>
                  </a:cubicBezTo>
                  <a:cubicBezTo>
                    <a:pt x="43396" y="31350"/>
                    <a:pt x="43811" y="31110"/>
                    <a:pt x="43943" y="30585"/>
                  </a:cubicBezTo>
                  <a:cubicBezTo>
                    <a:pt x="44270" y="29252"/>
                    <a:pt x="42522" y="27592"/>
                    <a:pt x="41692" y="26739"/>
                  </a:cubicBezTo>
                  <a:lnTo>
                    <a:pt x="41692" y="26718"/>
                  </a:lnTo>
                  <a:cubicBezTo>
                    <a:pt x="41692" y="26696"/>
                    <a:pt x="41670" y="26674"/>
                    <a:pt x="41670" y="26630"/>
                  </a:cubicBezTo>
                  <a:cubicBezTo>
                    <a:pt x="41408" y="25494"/>
                    <a:pt x="40228" y="24314"/>
                    <a:pt x="39572" y="23374"/>
                  </a:cubicBezTo>
                  <a:cubicBezTo>
                    <a:pt x="38698" y="22107"/>
                    <a:pt x="37802" y="20818"/>
                    <a:pt x="36907" y="19551"/>
                  </a:cubicBezTo>
                  <a:cubicBezTo>
                    <a:pt x="33454" y="14612"/>
                    <a:pt x="29936" y="9696"/>
                    <a:pt x="26243" y="4932"/>
                  </a:cubicBezTo>
                  <a:cubicBezTo>
                    <a:pt x="24823" y="3097"/>
                    <a:pt x="23294" y="584"/>
                    <a:pt x="20824" y="81"/>
                  </a:cubicBezTo>
                  <a:cubicBezTo>
                    <a:pt x="20560" y="26"/>
                    <a:pt x="20309" y="1"/>
                    <a:pt x="200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0070C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463;p22"/>
            <p:cNvSpPr txBox="1"/>
            <p:nvPr/>
          </p:nvSpPr>
          <p:spPr>
            <a:xfrm>
              <a:off x="3345214" y="3063887"/>
              <a:ext cx="50748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latin typeface="Nerko One"/>
                  <a:ea typeface="Nerko One"/>
                  <a:cs typeface="Nerko One"/>
                  <a:sym typeface="Nerko One"/>
                </a:rPr>
                <a:t>Purwakanthi Guru Sastra</a:t>
              </a:r>
              <a:endParaRPr sz="2400" dirty="0"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sp>
          <p:nvSpPr>
            <p:cNvPr id="12" name="Google Shape;1464;p22"/>
            <p:cNvSpPr txBox="1"/>
            <p:nvPr/>
          </p:nvSpPr>
          <p:spPr>
            <a:xfrm>
              <a:off x="3345213" y="3500337"/>
              <a:ext cx="6766975" cy="6645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Yaiku sing padha tulisane/aksarane ing saben wiwitan wanda. 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Tuladha : 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iti, 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itis, 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atas, lan 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rengginas.</a:t>
              </a:r>
              <a:endParaRPr sz="2000" dirty="0">
                <a:solidFill>
                  <a:schemeClr val="dk1"/>
                </a:solidFill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13" name="Google Shape;1465;p22"/>
            <p:cNvSpPr txBox="1"/>
            <p:nvPr/>
          </p:nvSpPr>
          <p:spPr>
            <a:xfrm>
              <a:off x="725750" y="3212347"/>
              <a:ext cx="713100" cy="49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3657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b</a:t>
              </a:r>
              <a:endParaRPr sz="35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</p:grpSp>
      <p:grpSp>
        <p:nvGrpSpPr>
          <p:cNvPr id="14" name="Google Shape;1466;p22"/>
          <p:cNvGrpSpPr/>
          <p:nvPr/>
        </p:nvGrpSpPr>
        <p:grpSpPr>
          <a:xfrm>
            <a:off x="725750" y="4686915"/>
            <a:ext cx="9762956" cy="974297"/>
            <a:chOff x="725750" y="3967199"/>
            <a:chExt cx="9762956" cy="974297"/>
          </a:xfrm>
        </p:grpSpPr>
        <p:sp>
          <p:nvSpPr>
            <p:cNvPr id="15" name="Google Shape;1467;p22"/>
            <p:cNvSpPr/>
            <p:nvPr/>
          </p:nvSpPr>
          <p:spPr>
            <a:xfrm rot="5400000">
              <a:off x="2145503" y="3742478"/>
              <a:ext cx="493068" cy="1238980"/>
            </a:xfrm>
            <a:custGeom>
              <a:avLst/>
              <a:gdLst/>
              <a:ahLst/>
              <a:cxnLst/>
              <a:rect l="l" t="t" r="r" b="b"/>
              <a:pathLst>
                <a:path w="44271" h="111244" extrusionOk="0">
                  <a:moveTo>
                    <a:pt x="7037" y="27745"/>
                  </a:moveTo>
                  <a:cubicBezTo>
                    <a:pt x="7037" y="28116"/>
                    <a:pt x="7037" y="28488"/>
                    <a:pt x="7037" y="28859"/>
                  </a:cubicBezTo>
                  <a:cubicBezTo>
                    <a:pt x="6884" y="28597"/>
                    <a:pt x="6665" y="28378"/>
                    <a:pt x="6468" y="28160"/>
                  </a:cubicBezTo>
                  <a:cubicBezTo>
                    <a:pt x="6359" y="28029"/>
                    <a:pt x="6250" y="27898"/>
                    <a:pt x="6141" y="27766"/>
                  </a:cubicBezTo>
                  <a:cubicBezTo>
                    <a:pt x="6447" y="27766"/>
                    <a:pt x="6731" y="27766"/>
                    <a:pt x="7037" y="27745"/>
                  </a:cubicBezTo>
                  <a:close/>
                  <a:moveTo>
                    <a:pt x="1268" y="27329"/>
                  </a:moveTo>
                  <a:lnTo>
                    <a:pt x="1268" y="27329"/>
                  </a:lnTo>
                  <a:cubicBezTo>
                    <a:pt x="1574" y="27417"/>
                    <a:pt x="1902" y="27439"/>
                    <a:pt x="2207" y="27482"/>
                  </a:cubicBezTo>
                  <a:cubicBezTo>
                    <a:pt x="2317" y="27504"/>
                    <a:pt x="2448" y="27526"/>
                    <a:pt x="2557" y="27548"/>
                  </a:cubicBezTo>
                  <a:cubicBezTo>
                    <a:pt x="2929" y="28007"/>
                    <a:pt x="3322" y="28444"/>
                    <a:pt x="3693" y="28881"/>
                  </a:cubicBezTo>
                  <a:cubicBezTo>
                    <a:pt x="3999" y="29252"/>
                    <a:pt x="4305" y="29624"/>
                    <a:pt x="4611" y="29973"/>
                  </a:cubicBezTo>
                  <a:cubicBezTo>
                    <a:pt x="4261" y="29842"/>
                    <a:pt x="3934" y="29624"/>
                    <a:pt x="3584" y="29362"/>
                  </a:cubicBezTo>
                  <a:cubicBezTo>
                    <a:pt x="2732" y="28728"/>
                    <a:pt x="1967" y="28072"/>
                    <a:pt x="1268" y="27329"/>
                  </a:cubicBezTo>
                  <a:close/>
                  <a:moveTo>
                    <a:pt x="4720" y="27745"/>
                  </a:moveTo>
                  <a:lnTo>
                    <a:pt x="4720" y="27745"/>
                  </a:lnTo>
                  <a:cubicBezTo>
                    <a:pt x="5135" y="27766"/>
                    <a:pt x="5551" y="27788"/>
                    <a:pt x="5966" y="27788"/>
                  </a:cubicBezTo>
                  <a:cubicBezTo>
                    <a:pt x="6075" y="27919"/>
                    <a:pt x="6206" y="28072"/>
                    <a:pt x="6315" y="28225"/>
                  </a:cubicBezTo>
                  <a:cubicBezTo>
                    <a:pt x="6534" y="28466"/>
                    <a:pt x="6709" y="28772"/>
                    <a:pt x="6949" y="28990"/>
                  </a:cubicBezTo>
                  <a:cubicBezTo>
                    <a:pt x="6971" y="29001"/>
                    <a:pt x="6987" y="29007"/>
                    <a:pt x="7004" y="29007"/>
                  </a:cubicBezTo>
                  <a:cubicBezTo>
                    <a:pt x="7020" y="29007"/>
                    <a:pt x="7037" y="29001"/>
                    <a:pt x="7058" y="28990"/>
                  </a:cubicBezTo>
                  <a:cubicBezTo>
                    <a:pt x="7058" y="29318"/>
                    <a:pt x="7058" y="29646"/>
                    <a:pt x="7058" y="29973"/>
                  </a:cubicBezTo>
                  <a:cubicBezTo>
                    <a:pt x="6930" y="29948"/>
                    <a:pt x="6802" y="29937"/>
                    <a:pt x="6679" y="29937"/>
                  </a:cubicBezTo>
                  <a:cubicBezTo>
                    <a:pt x="6591" y="29937"/>
                    <a:pt x="6506" y="29943"/>
                    <a:pt x="6425" y="29952"/>
                  </a:cubicBezTo>
                  <a:cubicBezTo>
                    <a:pt x="5878" y="29187"/>
                    <a:pt x="5310" y="28466"/>
                    <a:pt x="4720" y="27745"/>
                  </a:cubicBezTo>
                  <a:close/>
                  <a:moveTo>
                    <a:pt x="2797" y="27570"/>
                  </a:moveTo>
                  <a:cubicBezTo>
                    <a:pt x="3366" y="27635"/>
                    <a:pt x="3934" y="27701"/>
                    <a:pt x="4502" y="27745"/>
                  </a:cubicBezTo>
                  <a:cubicBezTo>
                    <a:pt x="5048" y="28488"/>
                    <a:pt x="5616" y="29252"/>
                    <a:pt x="6206" y="29995"/>
                  </a:cubicBezTo>
                  <a:cubicBezTo>
                    <a:pt x="6119" y="29995"/>
                    <a:pt x="6053" y="30017"/>
                    <a:pt x="5966" y="30039"/>
                  </a:cubicBezTo>
                  <a:cubicBezTo>
                    <a:pt x="5750" y="30077"/>
                    <a:pt x="5549" y="30100"/>
                    <a:pt x="5358" y="30100"/>
                  </a:cubicBezTo>
                  <a:cubicBezTo>
                    <a:pt x="5221" y="30100"/>
                    <a:pt x="5089" y="30088"/>
                    <a:pt x="4961" y="30061"/>
                  </a:cubicBezTo>
                  <a:cubicBezTo>
                    <a:pt x="4655" y="29646"/>
                    <a:pt x="4261" y="29252"/>
                    <a:pt x="3912" y="28837"/>
                  </a:cubicBezTo>
                  <a:cubicBezTo>
                    <a:pt x="3540" y="28422"/>
                    <a:pt x="3169" y="27985"/>
                    <a:pt x="2797" y="27570"/>
                  </a:cubicBezTo>
                  <a:close/>
                  <a:moveTo>
                    <a:pt x="41539" y="27417"/>
                  </a:moveTo>
                  <a:cubicBezTo>
                    <a:pt x="42173" y="28029"/>
                    <a:pt x="43025" y="28881"/>
                    <a:pt x="43178" y="29646"/>
                  </a:cubicBezTo>
                  <a:cubicBezTo>
                    <a:pt x="43221" y="29842"/>
                    <a:pt x="43221" y="30017"/>
                    <a:pt x="43178" y="30148"/>
                  </a:cubicBezTo>
                  <a:cubicBezTo>
                    <a:pt x="42457" y="29318"/>
                    <a:pt x="41626" y="28531"/>
                    <a:pt x="40774" y="27810"/>
                  </a:cubicBezTo>
                  <a:cubicBezTo>
                    <a:pt x="41102" y="27766"/>
                    <a:pt x="41386" y="27635"/>
                    <a:pt x="41539" y="27417"/>
                  </a:cubicBezTo>
                  <a:close/>
                  <a:moveTo>
                    <a:pt x="40599" y="27832"/>
                  </a:moveTo>
                  <a:cubicBezTo>
                    <a:pt x="41452" y="28662"/>
                    <a:pt x="42260" y="29493"/>
                    <a:pt x="43069" y="30345"/>
                  </a:cubicBezTo>
                  <a:cubicBezTo>
                    <a:pt x="42828" y="30673"/>
                    <a:pt x="42369" y="30869"/>
                    <a:pt x="41823" y="30979"/>
                  </a:cubicBezTo>
                  <a:cubicBezTo>
                    <a:pt x="40796" y="29908"/>
                    <a:pt x="39660" y="28946"/>
                    <a:pt x="38655" y="27854"/>
                  </a:cubicBezTo>
                  <a:lnTo>
                    <a:pt x="38655" y="27854"/>
                  </a:lnTo>
                  <a:cubicBezTo>
                    <a:pt x="38982" y="27876"/>
                    <a:pt x="39310" y="27892"/>
                    <a:pt x="39635" y="27892"/>
                  </a:cubicBezTo>
                  <a:cubicBezTo>
                    <a:pt x="39960" y="27892"/>
                    <a:pt x="40283" y="27876"/>
                    <a:pt x="40599" y="27832"/>
                  </a:cubicBezTo>
                  <a:close/>
                  <a:moveTo>
                    <a:pt x="36535" y="27701"/>
                  </a:moveTo>
                  <a:cubicBezTo>
                    <a:pt x="37147" y="27723"/>
                    <a:pt x="37824" y="27788"/>
                    <a:pt x="38480" y="27854"/>
                  </a:cubicBezTo>
                  <a:cubicBezTo>
                    <a:pt x="39419" y="28968"/>
                    <a:pt x="40446" y="30170"/>
                    <a:pt x="41626" y="31022"/>
                  </a:cubicBezTo>
                  <a:cubicBezTo>
                    <a:pt x="40883" y="31132"/>
                    <a:pt x="40053" y="31132"/>
                    <a:pt x="39572" y="31153"/>
                  </a:cubicBezTo>
                  <a:cubicBezTo>
                    <a:pt x="38524" y="30279"/>
                    <a:pt x="37497" y="29405"/>
                    <a:pt x="36513" y="28466"/>
                  </a:cubicBezTo>
                  <a:cubicBezTo>
                    <a:pt x="36513" y="28203"/>
                    <a:pt x="36513" y="27963"/>
                    <a:pt x="36535" y="27701"/>
                  </a:cubicBezTo>
                  <a:close/>
                  <a:moveTo>
                    <a:pt x="36513" y="28641"/>
                  </a:moveTo>
                  <a:cubicBezTo>
                    <a:pt x="37387" y="29536"/>
                    <a:pt x="38305" y="30410"/>
                    <a:pt x="39310" y="31175"/>
                  </a:cubicBezTo>
                  <a:cubicBezTo>
                    <a:pt x="39157" y="31197"/>
                    <a:pt x="39048" y="31306"/>
                    <a:pt x="39048" y="31481"/>
                  </a:cubicBezTo>
                  <a:cubicBezTo>
                    <a:pt x="39070" y="32115"/>
                    <a:pt x="39070" y="32770"/>
                    <a:pt x="39092" y="33404"/>
                  </a:cubicBezTo>
                  <a:cubicBezTo>
                    <a:pt x="38239" y="32705"/>
                    <a:pt x="37344" y="32071"/>
                    <a:pt x="36513" y="31372"/>
                  </a:cubicBezTo>
                  <a:cubicBezTo>
                    <a:pt x="36513" y="30454"/>
                    <a:pt x="36513" y="29558"/>
                    <a:pt x="36513" y="28641"/>
                  </a:cubicBezTo>
                  <a:close/>
                  <a:moveTo>
                    <a:pt x="36513" y="31525"/>
                  </a:moveTo>
                  <a:cubicBezTo>
                    <a:pt x="37300" y="32268"/>
                    <a:pt x="38152" y="33011"/>
                    <a:pt x="39092" y="33579"/>
                  </a:cubicBezTo>
                  <a:cubicBezTo>
                    <a:pt x="39092" y="34322"/>
                    <a:pt x="39114" y="35043"/>
                    <a:pt x="39114" y="35786"/>
                  </a:cubicBezTo>
                  <a:cubicBezTo>
                    <a:pt x="38196" y="35087"/>
                    <a:pt x="37322" y="34409"/>
                    <a:pt x="36491" y="33601"/>
                  </a:cubicBezTo>
                  <a:cubicBezTo>
                    <a:pt x="36491" y="32901"/>
                    <a:pt x="36491" y="32202"/>
                    <a:pt x="36513" y="31525"/>
                  </a:cubicBezTo>
                  <a:close/>
                  <a:moveTo>
                    <a:pt x="36491" y="33775"/>
                  </a:moveTo>
                  <a:cubicBezTo>
                    <a:pt x="37278" y="34606"/>
                    <a:pt x="38152" y="35414"/>
                    <a:pt x="39114" y="35982"/>
                  </a:cubicBezTo>
                  <a:cubicBezTo>
                    <a:pt x="39135" y="36813"/>
                    <a:pt x="39157" y="37643"/>
                    <a:pt x="39157" y="38473"/>
                  </a:cubicBezTo>
                  <a:cubicBezTo>
                    <a:pt x="38305" y="37621"/>
                    <a:pt x="37387" y="36856"/>
                    <a:pt x="36491" y="36070"/>
                  </a:cubicBezTo>
                  <a:cubicBezTo>
                    <a:pt x="36491" y="35305"/>
                    <a:pt x="36491" y="34540"/>
                    <a:pt x="36491" y="33775"/>
                  </a:cubicBezTo>
                  <a:close/>
                  <a:moveTo>
                    <a:pt x="36491" y="36245"/>
                  </a:moveTo>
                  <a:cubicBezTo>
                    <a:pt x="37344" y="37075"/>
                    <a:pt x="38218" y="37905"/>
                    <a:pt x="39114" y="38670"/>
                  </a:cubicBezTo>
                  <a:lnTo>
                    <a:pt x="39114" y="38648"/>
                  </a:lnTo>
                  <a:cubicBezTo>
                    <a:pt x="39114" y="38648"/>
                    <a:pt x="39157" y="38670"/>
                    <a:pt x="39157" y="38670"/>
                  </a:cubicBezTo>
                  <a:cubicBezTo>
                    <a:pt x="39179" y="39500"/>
                    <a:pt x="39179" y="40353"/>
                    <a:pt x="39201" y="41183"/>
                  </a:cubicBezTo>
                  <a:cubicBezTo>
                    <a:pt x="38305" y="40331"/>
                    <a:pt x="37365" y="39566"/>
                    <a:pt x="36491" y="38692"/>
                  </a:cubicBezTo>
                  <a:lnTo>
                    <a:pt x="36491" y="36245"/>
                  </a:lnTo>
                  <a:close/>
                  <a:moveTo>
                    <a:pt x="36491" y="38889"/>
                  </a:moveTo>
                  <a:cubicBezTo>
                    <a:pt x="37278" y="39763"/>
                    <a:pt x="38174" y="40659"/>
                    <a:pt x="39135" y="41314"/>
                  </a:cubicBezTo>
                  <a:cubicBezTo>
                    <a:pt x="39143" y="41321"/>
                    <a:pt x="39150" y="41324"/>
                    <a:pt x="39157" y="41324"/>
                  </a:cubicBezTo>
                  <a:cubicBezTo>
                    <a:pt x="39172" y="41324"/>
                    <a:pt x="39186" y="41314"/>
                    <a:pt x="39201" y="41314"/>
                  </a:cubicBezTo>
                  <a:cubicBezTo>
                    <a:pt x="39201" y="41926"/>
                    <a:pt x="39223" y="42538"/>
                    <a:pt x="39223" y="43150"/>
                  </a:cubicBezTo>
                  <a:cubicBezTo>
                    <a:pt x="38371" y="42297"/>
                    <a:pt x="37409" y="41554"/>
                    <a:pt x="36491" y="40768"/>
                  </a:cubicBezTo>
                  <a:cubicBezTo>
                    <a:pt x="36491" y="40134"/>
                    <a:pt x="36491" y="39522"/>
                    <a:pt x="36491" y="38889"/>
                  </a:cubicBezTo>
                  <a:close/>
                  <a:moveTo>
                    <a:pt x="36513" y="40921"/>
                  </a:moveTo>
                  <a:cubicBezTo>
                    <a:pt x="37387" y="41751"/>
                    <a:pt x="38283" y="42669"/>
                    <a:pt x="39245" y="43412"/>
                  </a:cubicBezTo>
                  <a:cubicBezTo>
                    <a:pt x="39266" y="45007"/>
                    <a:pt x="39288" y="46602"/>
                    <a:pt x="39310" y="48197"/>
                  </a:cubicBezTo>
                  <a:cubicBezTo>
                    <a:pt x="38392" y="47454"/>
                    <a:pt x="37453" y="46733"/>
                    <a:pt x="36535" y="45990"/>
                  </a:cubicBezTo>
                  <a:cubicBezTo>
                    <a:pt x="36535" y="45313"/>
                    <a:pt x="36535" y="44614"/>
                    <a:pt x="36513" y="43936"/>
                  </a:cubicBezTo>
                  <a:lnTo>
                    <a:pt x="36513" y="43936"/>
                  </a:lnTo>
                  <a:cubicBezTo>
                    <a:pt x="37344" y="44723"/>
                    <a:pt x="38196" y="45488"/>
                    <a:pt x="39114" y="46143"/>
                  </a:cubicBezTo>
                  <a:cubicBezTo>
                    <a:pt x="39130" y="46156"/>
                    <a:pt x="39147" y="46161"/>
                    <a:pt x="39163" y="46161"/>
                  </a:cubicBezTo>
                  <a:cubicBezTo>
                    <a:pt x="39229" y="46161"/>
                    <a:pt x="39276" y="46069"/>
                    <a:pt x="39223" y="46034"/>
                  </a:cubicBezTo>
                  <a:lnTo>
                    <a:pt x="39223" y="46012"/>
                  </a:lnTo>
                  <a:cubicBezTo>
                    <a:pt x="38305" y="45291"/>
                    <a:pt x="37387" y="44570"/>
                    <a:pt x="36513" y="43805"/>
                  </a:cubicBezTo>
                  <a:cubicBezTo>
                    <a:pt x="36513" y="42844"/>
                    <a:pt x="36513" y="41882"/>
                    <a:pt x="36513" y="40921"/>
                  </a:cubicBezTo>
                  <a:close/>
                  <a:moveTo>
                    <a:pt x="36535" y="46121"/>
                  </a:moveTo>
                  <a:lnTo>
                    <a:pt x="36535" y="46121"/>
                  </a:lnTo>
                  <a:cubicBezTo>
                    <a:pt x="37387" y="46930"/>
                    <a:pt x="38327" y="47738"/>
                    <a:pt x="39310" y="48416"/>
                  </a:cubicBezTo>
                  <a:cubicBezTo>
                    <a:pt x="39332" y="49311"/>
                    <a:pt x="39332" y="50207"/>
                    <a:pt x="39354" y="51103"/>
                  </a:cubicBezTo>
                  <a:cubicBezTo>
                    <a:pt x="38392" y="50295"/>
                    <a:pt x="37453" y="49552"/>
                    <a:pt x="36557" y="48700"/>
                  </a:cubicBezTo>
                  <a:cubicBezTo>
                    <a:pt x="36557" y="47826"/>
                    <a:pt x="36557" y="46973"/>
                    <a:pt x="36535" y="46121"/>
                  </a:cubicBezTo>
                  <a:close/>
                  <a:moveTo>
                    <a:pt x="36557" y="48853"/>
                  </a:moveTo>
                  <a:cubicBezTo>
                    <a:pt x="37409" y="49748"/>
                    <a:pt x="38349" y="50601"/>
                    <a:pt x="39354" y="51300"/>
                  </a:cubicBezTo>
                  <a:cubicBezTo>
                    <a:pt x="39376" y="52108"/>
                    <a:pt x="39376" y="52939"/>
                    <a:pt x="39398" y="53769"/>
                  </a:cubicBezTo>
                  <a:cubicBezTo>
                    <a:pt x="38458" y="53048"/>
                    <a:pt x="37497" y="52371"/>
                    <a:pt x="36601" y="51584"/>
                  </a:cubicBezTo>
                  <a:cubicBezTo>
                    <a:pt x="36579" y="50688"/>
                    <a:pt x="36579" y="49770"/>
                    <a:pt x="36557" y="48853"/>
                  </a:cubicBezTo>
                  <a:close/>
                  <a:moveTo>
                    <a:pt x="36601" y="51737"/>
                  </a:moveTo>
                  <a:lnTo>
                    <a:pt x="36601" y="51737"/>
                  </a:lnTo>
                  <a:cubicBezTo>
                    <a:pt x="37453" y="52567"/>
                    <a:pt x="38371" y="53398"/>
                    <a:pt x="39398" y="53966"/>
                  </a:cubicBezTo>
                  <a:cubicBezTo>
                    <a:pt x="39398" y="54796"/>
                    <a:pt x="39419" y="55626"/>
                    <a:pt x="39441" y="56457"/>
                  </a:cubicBezTo>
                  <a:cubicBezTo>
                    <a:pt x="38458" y="55670"/>
                    <a:pt x="37518" y="54883"/>
                    <a:pt x="36623" y="54009"/>
                  </a:cubicBezTo>
                  <a:cubicBezTo>
                    <a:pt x="36623" y="53245"/>
                    <a:pt x="36601" y="52502"/>
                    <a:pt x="36601" y="51737"/>
                  </a:cubicBezTo>
                  <a:close/>
                  <a:moveTo>
                    <a:pt x="36623" y="54162"/>
                  </a:moveTo>
                  <a:lnTo>
                    <a:pt x="36623" y="54162"/>
                  </a:lnTo>
                  <a:cubicBezTo>
                    <a:pt x="37475" y="55080"/>
                    <a:pt x="38414" y="55976"/>
                    <a:pt x="39441" y="56697"/>
                  </a:cubicBezTo>
                  <a:lnTo>
                    <a:pt x="39485" y="59297"/>
                  </a:lnTo>
                  <a:cubicBezTo>
                    <a:pt x="38545" y="58511"/>
                    <a:pt x="37606" y="57724"/>
                    <a:pt x="36688" y="56937"/>
                  </a:cubicBezTo>
                  <a:cubicBezTo>
                    <a:pt x="36666" y="56020"/>
                    <a:pt x="36644" y="55102"/>
                    <a:pt x="36623" y="54162"/>
                  </a:cubicBezTo>
                  <a:close/>
                  <a:moveTo>
                    <a:pt x="36688" y="57156"/>
                  </a:moveTo>
                  <a:lnTo>
                    <a:pt x="36688" y="57156"/>
                  </a:lnTo>
                  <a:cubicBezTo>
                    <a:pt x="37584" y="57986"/>
                    <a:pt x="38502" y="58795"/>
                    <a:pt x="39485" y="59538"/>
                  </a:cubicBezTo>
                  <a:lnTo>
                    <a:pt x="39529" y="62225"/>
                  </a:lnTo>
                  <a:cubicBezTo>
                    <a:pt x="38567" y="61395"/>
                    <a:pt x="37650" y="60565"/>
                    <a:pt x="36732" y="59669"/>
                  </a:cubicBezTo>
                  <a:lnTo>
                    <a:pt x="36754" y="59669"/>
                  </a:lnTo>
                  <a:cubicBezTo>
                    <a:pt x="36732" y="58838"/>
                    <a:pt x="36710" y="57986"/>
                    <a:pt x="36688" y="57156"/>
                  </a:cubicBezTo>
                  <a:close/>
                  <a:moveTo>
                    <a:pt x="36754" y="59887"/>
                  </a:moveTo>
                  <a:lnTo>
                    <a:pt x="36754" y="59887"/>
                  </a:lnTo>
                  <a:cubicBezTo>
                    <a:pt x="37628" y="60805"/>
                    <a:pt x="38545" y="61701"/>
                    <a:pt x="39529" y="62509"/>
                  </a:cubicBezTo>
                  <a:cubicBezTo>
                    <a:pt x="39529" y="63187"/>
                    <a:pt x="39551" y="63864"/>
                    <a:pt x="39551" y="64542"/>
                  </a:cubicBezTo>
                  <a:cubicBezTo>
                    <a:pt x="38655" y="63755"/>
                    <a:pt x="37693" y="62990"/>
                    <a:pt x="36797" y="62182"/>
                  </a:cubicBezTo>
                  <a:cubicBezTo>
                    <a:pt x="36775" y="61417"/>
                    <a:pt x="36775" y="60652"/>
                    <a:pt x="36754" y="59887"/>
                  </a:cubicBezTo>
                  <a:close/>
                  <a:moveTo>
                    <a:pt x="36797" y="62356"/>
                  </a:moveTo>
                  <a:cubicBezTo>
                    <a:pt x="37650" y="63230"/>
                    <a:pt x="38567" y="64126"/>
                    <a:pt x="39572" y="64826"/>
                  </a:cubicBezTo>
                  <a:cubicBezTo>
                    <a:pt x="39572" y="65525"/>
                    <a:pt x="39594" y="66246"/>
                    <a:pt x="39594" y="66967"/>
                  </a:cubicBezTo>
                  <a:cubicBezTo>
                    <a:pt x="38720" y="66158"/>
                    <a:pt x="37781" y="65372"/>
                    <a:pt x="36863" y="64585"/>
                  </a:cubicBezTo>
                  <a:cubicBezTo>
                    <a:pt x="36841" y="63842"/>
                    <a:pt x="36819" y="63099"/>
                    <a:pt x="36797" y="62356"/>
                  </a:cubicBezTo>
                  <a:close/>
                  <a:moveTo>
                    <a:pt x="36863" y="64738"/>
                  </a:moveTo>
                  <a:cubicBezTo>
                    <a:pt x="37759" y="65590"/>
                    <a:pt x="38655" y="66464"/>
                    <a:pt x="39616" y="67207"/>
                  </a:cubicBezTo>
                  <a:lnTo>
                    <a:pt x="39594" y="67207"/>
                  </a:lnTo>
                  <a:cubicBezTo>
                    <a:pt x="39616" y="68125"/>
                    <a:pt x="39638" y="69021"/>
                    <a:pt x="39638" y="69939"/>
                  </a:cubicBezTo>
                  <a:cubicBezTo>
                    <a:pt x="38720" y="69130"/>
                    <a:pt x="37802" y="68387"/>
                    <a:pt x="36950" y="67513"/>
                  </a:cubicBezTo>
                  <a:cubicBezTo>
                    <a:pt x="36928" y="66596"/>
                    <a:pt x="36907" y="65656"/>
                    <a:pt x="36863" y="64738"/>
                  </a:cubicBezTo>
                  <a:close/>
                  <a:moveTo>
                    <a:pt x="36950" y="67688"/>
                  </a:moveTo>
                  <a:cubicBezTo>
                    <a:pt x="37759" y="68584"/>
                    <a:pt x="38633" y="69458"/>
                    <a:pt x="39638" y="70113"/>
                  </a:cubicBezTo>
                  <a:cubicBezTo>
                    <a:pt x="39660" y="70944"/>
                    <a:pt x="39682" y="71774"/>
                    <a:pt x="39682" y="72604"/>
                  </a:cubicBezTo>
                  <a:cubicBezTo>
                    <a:pt x="38786" y="71862"/>
                    <a:pt x="37890" y="71140"/>
                    <a:pt x="37038" y="70354"/>
                  </a:cubicBezTo>
                  <a:cubicBezTo>
                    <a:pt x="37038" y="70288"/>
                    <a:pt x="37038" y="70201"/>
                    <a:pt x="37038" y="70113"/>
                  </a:cubicBezTo>
                  <a:cubicBezTo>
                    <a:pt x="36994" y="69305"/>
                    <a:pt x="36972" y="68497"/>
                    <a:pt x="36950" y="67688"/>
                  </a:cubicBezTo>
                  <a:close/>
                  <a:moveTo>
                    <a:pt x="37060" y="70594"/>
                  </a:moveTo>
                  <a:cubicBezTo>
                    <a:pt x="37868" y="71403"/>
                    <a:pt x="38742" y="72189"/>
                    <a:pt x="39682" y="72823"/>
                  </a:cubicBezTo>
                  <a:cubicBezTo>
                    <a:pt x="39703" y="73566"/>
                    <a:pt x="39703" y="74287"/>
                    <a:pt x="39725" y="75030"/>
                  </a:cubicBezTo>
                  <a:cubicBezTo>
                    <a:pt x="39310" y="74658"/>
                    <a:pt x="38873" y="74353"/>
                    <a:pt x="38458" y="74003"/>
                  </a:cubicBezTo>
                  <a:cubicBezTo>
                    <a:pt x="37999" y="73631"/>
                    <a:pt x="37562" y="73216"/>
                    <a:pt x="37125" y="72801"/>
                  </a:cubicBezTo>
                  <a:cubicBezTo>
                    <a:pt x="37103" y="72058"/>
                    <a:pt x="37081" y="71337"/>
                    <a:pt x="37060" y="70594"/>
                  </a:cubicBezTo>
                  <a:close/>
                  <a:moveTo>
                    <a:pt x="37147" y="72998"/>
                  </a:moveTo>
                  <a:lnTo>
                    <a:pt x="37147" y="72998"/>
                  </a:lnTo>
                  <a:cubicBezTo>
                    <a:pt x="37912" y="73784"/>
                    <a:pt x="38786" y="74658"/>
                    <a:pt x="39725" y="75248"/>
                  </a:cubicBezTo>
                  <a:cubicBezTo>
                    <a:pt x="39747" y="76057"/>
                    <a:pt x="39747" y="76865"/>
                    <a:pt x="39769" y="77674"/>
                  </a:cubicBezTo>
                  <a:cubicBezTo>
                    <a:pt x="38961" y="76997"/>
                    <a:pt x="38087" y="76363"/>
                    <a:pt x="37256" y="75729"/>
                  </a:cubicBezTo>
                  <a:cubicBezTo>
                    <a:pt x="37213" y="74811"/>
                    <a:pt x="37169" y="73894"/>
                    <a:pt x="37147" y="72998"/>
                  </a:cubicBezTo>
                  <a:close/>
                  <a:moveTo>
                    <a:pt x="37256" y="75882"/>
                  </a:moveTo>
                  <a:lnTo>
                    <a:pt x="37256" y="75882"/>
                  </a:lnTo>
                  <a:cubicBezTo>
                    <a:pt x="38065" y="76581"/>
                    <a:pt x="38895" y="77324"/>
                    <a:pt x="39769" y="77958"/>
                  </a:cubicBezTo>
                  <a:lnTo>
                    <a:pt x="39813" y="79990"/>
                  </a:lnTo>
                  <a:cubicBezTo>
                    <a:pt x="39398" y="79640"/>
                    <a:pt x="38939" y="79335"/>
                    <a:pt x="38524" y="78985"/>
                  </a:cubicBezTo>
                  <a:cubicBezTo>
                    <a:pt x="38108" y="78657"/>
                    <a:pt x="37737" y="78329"/>
                    <a:pt x="37344" y="77980"/>
                  </a:cubicBezTo>
                  <a:cubicBezTo>
                    <a:pt x="37322" y="77281"/>
                    <a:pt x="37278" y="76581"/>
                    <a:pt x="37256" y="75882"/>
                  </a:cubicBezTo>
                  <a:close/>
                  <a:moveTo>
                    <a:pt x="37344" y="78133"/>
                  </a:moveTo>
                  <a:lnTo>
                    <a:pt x="37344" y="78133"/>
                  </a:lnTo>
                  <a:cubicBezTo>
                    <a:pt x="38087" y="78876"/>
                    <a:pt x="38917" y="79684"/>
                    <a:pt x="39813" y="80187"/>
                  </a:cubicBezTo>
                  <a:cubicBezTo>
                    <a:pt x="39813" y="80799"/>
                    <a:pt x="39835" y="81389"/>
                    <a:pt x="39835" y="81979"/>
                  </a:cubicBezTo>
                  <a:cubicBezTo>
                    <a:pt x="39026" y="81389"/>
                    <a:pt x="38261" y="80733"/>
                    <a:pt x="37453" y="80121"/>
                  </a:cubicBezTo>
                  <a:lnTo>
                    <a:pt x="37431" y="80121"/>
                  </a:lnTo>
                  <a:cubicBezTo>
                    <a:pt x="37409" y="79466"/>
                    <a:pt x="37387" y="78810"/>
                    <a:pt x="37344" y="78133"/>
                  </a:cubicBezTo>
                  <a:close/>
                  <a:moveTo>
                    <a:pt x="37453" y="80252"/>
                  </a:moveTo>
                  <a:lnTo>
                    <a:pt x="37453" y="80252"/>
                  </a:lnTo>
                  <a:cubicBezTo>
                    <a:pt x="38108" y="80995"/>
                    <a:pt x="39004" y="81673"/>
                    <a:pt x="39835" y="82197"/>
                  </a:cubicBezTo>
                  <a:cubicBezTo>
                    <a:pt x="39856" y="82962"/>
                    <a:pt x="39878" y="83705"/>
                    <a:pt x="39922" y="84470"/>
                  </a:cubicBezTo>
                  <a:cubicBezTo>
                    <a:pt x="39135" y="83792"/>
                    <a:pt x="38327" y="83158"/>
                    <a:pt x="37540" y="82481"/>
                  </a:cubicBezTo>
                  <a:cubicBezTo>
                    <a:pt x="37518" y="81738"/>
                    <a:pt x="37475" y="80995"/>
                    <a:pt x="37453" y="80252"/>
                  </a:cubicBezTo>
                  <a:close/>
                  <a:moveTo>
                    <a:pt x="37562" y="82678"/>
                  </a:moveTo>
                  <a:lnTo>
                    <a:pt x="37562" y="82678"/>
                  </a:lnTo>
                  <a:cubicBezTo>
                    <a:pt x="38283" y="83399"/>
                    <a:pt x="39092" y="84098"/>
                    <a:pt x="39922" y="84710"/>
                  </a:cubicBezTo>
                  <a:cubicBezTo>
                    <a:pt x="39944" y="85212"/>
                    <a:pt x="39966" y="85715"/>
                    <a:pt x="39988" y="86218"/>
                  </a:cubicBezTo>
                  <a:cubicBezTo>
                    <a:pt x="39988" y="86414"/>
                    <a:pt x="40009" y="86589"/>
                    <a:pt x="40009" y="86764"/>
                  </a:cubicBezTo>
                  <a:cubicBezTo>
                    <a:pt x="39551" y="86392"/>
                    <a:pt x="39070" y="86043"/>
                    <a:pt x="38589" y="85693"/>
                  </a:cubicBezTo>
                  <a:cubicBezTo>
                    <a:pt x="38327" y="85497"/>
                    <a:pt x="38043" y="85300"/>
                    <a:pt x="37781" y="85103"/>
                  </a:cubicBezTo>
                  <a:cubicBezTo>
                    <a:pt x="37737" y="85081"/>
                    <a:pt x="37693" y="85060"/>
                    <a:pt x="37671" y="85038"/>
                  </a:cubicBezTo>
                  <a:cubicBezTo>
                    <a:pt x="37628" y="84251"/>
                    <a:pt x="37584" y="83464"/>
                    <a:pt x="37562" y="82678"/>
                  </a:cubicBezTo>
                  <a:close/>
                  <a:moveTo>
                    <a:pt x="37671" y="85169"/>
                  </a:moveTo>
                  <a:lnTo>
                    <a:pt x="37671" y="85169"/>
                  </a:lnTo>
                  <a:cubicBezTo>
                    <a:pt x="37737" y="85234"/>
                    <a:pt x="37802" y="85300"/>
                    <a:pt x="37846" y="85344"/>
                  </a:cubicBezTo>
                  <a:cubicBezTo>
                    <a:pt x="37955" y="85431"/>
                    <a:pt x="38065" y="85497"/>
                    <a:pt x="38174" y="85584"/>
                  </a:cubicBezTo>
                  <a:cubicBezTo>
                    <a:pt x="38349" y="85737"/>
                    <a:pt x="38545" y="85890"/>
                    <a:pt x="38742" y="86043"/>
                  </a:cubicBezTo>
                  <a:cubicBezTo>
                    <a:pt x="39179" y="86371"/>
                    <a:pt x="39594" y="86720"/>
                    <a:pt x="40031" y="87026"/>
                  </a:cubicBezTo>
                  <a:cubicBezTo>
                    <a:pt x="40075" y="87835"/>
                    <a:pt x="40141" y="88665"/>
                    <a:pt x="40206" y="89473"/>
                  </a:cubicBezTo>
                  <a:cubicBezTo>
                    <a:pt x="39813" y="89167"/>
                    <a:pt x="39398" y="88883"/>
                    <a:pt x="39004" y="88577"/>
                  </a:cubicBezTo>
                  <a:cubicBezTo>
                    <a:pt x="38589" y="88250"/>
                    <a:pt x="38196" y="87922"/>
                    <a:pt x="37802" y="87572"/>
                  </a:cubicBezTo>
                  <a:cubicBezTo>
                    <a:pt x="37759" y="86764"/>
                    <a:pt x="37715" y="85955"/>
                    <a:pt x="37671" y="85169"/>
                  </a:cubicBezTo>
                  <a:close/>
                  <a:moveTo>
                    <a:pt x="37802" y="87747"/>
                  </a:moveTo>
                  <a:cubicBezTo>
                    <a:pt x="38545" y="88446"/>
                    <a:pt x="39354" y="89211"/>
                    <a:pt x="40228" y="89692"/>
                  </a:cubicBezTo>
                  <a:cubicBezTo>
                    <a:pt x="40293" y="90522"/>
                    <a:pt x="40381" y="91331"/>
                    <a:pt x="40468" y="92139"/>
                  </a:cubicBezTo>
                  <a:lnTo>
                    <a:pt x="40446" y="92139"/>
                  </a:lnTo>
                  <a:cubicBezTo>
                    <a:pt x="39638" y="91396"/>
                    <a:pt x="38786" y="90697"/>
                    <a:pt x="37934" y="89976"/>
                  </a:cubicBezTo>
                  <a:cubicBezTo>
                    <a:pt x="37912" y="89670"/>
                    <a:pt x="37890" y="89342"/>
                    <a:pt x="37868" y="89036"/>
                  </a:cubicBezTo>
                  <a:cubicBezTo>
                    <a:pt x="37846" y="88599"/>
                    <a:pt x="37824" y="88162"/>
                    <a:pt x="37802" y="87747"/>
                  </a:cubicBezTo>
                  <a:close/>
                  <a:moveTo>
                    <a:pt x="37934" y="90129"/>
                  </a:moveTo>
                  <a:lnTo>
                    <a:pt x="37934" y="90129"/>
                  </a:lnTo>
                  <a:cubicBezTo>
                    <a:pt x="38764" y="90894"/>
                    <a:pt x="39616" y="91658"/>
                    <a:pt x="40468" y="92380"/>
                  </a:cubicBezTo>
                  <a:cubicBezTo>
                    <a:pt x="40556" y="93144"/>
                    <a:pt x="40621" y="93909"/>
                    <a:pt x="40709" y="94696"/>
                  </a:cubicBezTo>
                  <a:cubicBezTo>
                    <a:pt x="39835" y="93975"/>
                    <a:pt x="38939" y="93275"/>
                    <a:pt x="38087" y="92533"/>
                  </a:cubicBezTo>
                  <a:lnTo>
                    <a:pt x="37934" y="90129"/>
                  </a:lnTo>
                  <a:close/>
                  <a:moveTo>
                    <a:pt x="38087" y="92664"/>
                  </a:moveTo>
                  <a:cubicBezTo>
                    <a:pt x="38917" y="93450"/>
                    <a:pt x="39791" y="94259"/>
                    <a:pt x="40730" y="94914"/>
                  </a:cubicBezTo>
                  <a:cubicBezTo>
                    <a:pt x="40796" y="95635"/>
                    <a:pt x="40862" y="96335"/>
                    <a:pt x="40905" y="97034"/>
                  </a:cubicBezTo>
                  <a:cubicBezTo>
                    <a:pt x="40927" y="97274"/>
                    <a:pt x="40949" y="97493"/>
                    <a:pt x="40949" y="97733"/>
                  </a:cubicBezTo>
                  <a:cubicBezTo>
                    <a:pt x="40162" y="96815"/>
                    <a:pt x="39179" y="96029"/>
                    <a:pt x="38239" y="95242"/>
                  </a:cubicBezTo>
                  <a:lnTo>
                    <a:pt x="38087" y="92664"/>
                  </a:lnTo>
                  <a:close/>
                  <a:moveTo>
                    <a:pt x="38261" y="95461"/>
                  </a:moveTo>
                  <a:cubicBezTo>
                    <a:pt x="39114" y="96291"/>
                    <a:pt x="39966" y="97187"/>
                    <a:pt x="40905" y="97864"/>
                  </a:cubicBezTo>
                  <a:cubicBezTo>
                    <a:pt x="40927" y="97886"/>
                    <a:pt x="40949" y="97886"/>
                    <a:pt x="40971" y="97886"/>
                  </a:cubicBezTo>
                  <a:cubicBezTo>
                    <a:pt x="41015" y="98716"/>
                    <a:pt x="41058" y="99547"/>
                    <a:pt x="41080" y="100377"/>
                  </a:cubicBezTo>
                  <a:cubicBezTo>
                    <a:pt x="40228" y="99568"/>
                    <a:pt x="39310" y="98826"/>
                    <a:pt x="38414" y="98104"/>
                  </a:cubicBezTo>
                  <a:cubicBezTo>
                    <a:pt x="38371" y="97209"/>
                    <a:pt x="38305" y="96335"/>
                    <a:pt x="38261" y="95461"/>
                  </a:cubicBezTo>
                  <a:close/>
                  <a:moveTo>
                    <a:pt x="38436" y="98257"/>
                  </a:moveTo>
                  <a:lnTo>
                    <a:pt x="38436" y="98257"/>
                  </a:lnTo>
                  <a:cubicBezTo>
                    <a:pt x="39310" y="99088"/>
                    <a:pt x="40184" y="99962"/>
                    <a:pt x="41080" y="100727"/>
                  </a:cubicBezTo>
                  <a:cubicBezTo>
                    <a:pt x="41080" y="101142"/>
                    <a:pt x="41080" y="101557"/>
                    <a:pt x="41080" y="101972"/>
                  </a:cubicBezTo>
                  <a:cubicBezTo>
                    <a:pt x="41058" y="102453"/>
                    <a:pt x="41058" y="102977"/>
                    <a:pt x="41036" y="103502"/>
                  </a:cubicBezTo>
                  <a:cubicBezTo>
                    <a:pt x="40665" y="103130"/>
                    <a:pt x="40250" y="102781"/>
                    <a:pt x="39878" y="102431"/>
                  </a:cubicBezTo>
                  <a:cubicBezTo>
                    <a:pt x="39485" y="102038"/>
                    <a:pt x="39070" y="101666"/>
                    <a:pt x="38655" y="101273"/>
                  </a:cubicBezTo>
                  <a:cubicBezTo>
                    <a:pt x="38633" y="100311"/>
                    <a:pt x="38502" y="99328"/>
                    <a:pt x="38458" y="98498"/>
                  </a:cubicBezTo>
                  <a:cubicBezTo>
                    <a:pt x="38436" y="98410"/>
                    <a:pt x="38436" y="98345"/>
                    <a:pt x="38436" y="98257"/>
                  </a:cubicBezTo>
                  <a:close/>
                  <a:moveTo>
                    <a:pt x="38655" y="101426"/>
                  </a:moveTo>
                  <a:cubicBezTo>
                    <a:pt x="39048" y="101841"/>
                    <a:pt x="39441" y="102234"/>
                    <a:pt x="39856" y="102649"/>
                  </a:cubicBezTo>
                  <a:cubicBezTo>
                    <a:pt x="40228" y="103021"/>
                    <a:pt x="40599" y="103436"/>
                    <a:pt x="41015" y="103808"/>
                  </a:cubicBezTo>
                  <a:cubicBezTo>
                    <a:pt x="40949" y="104638"/>
                    <a:pt x="40862" y="105468"/>
                    <a:pt x="40643" y="106255"/>
                  </a:cubicBezTo>
                  <a:cubicBezTo>
                    <a:pt x="39856" y="105490"/>
                    <a:pt x="39026" y="104747"/>
                    <a:pt x="38196" y="104004"/>
                  </a:cubicBezTo>
                  <a:cubicBezTo>
                    <a:pt x="38545" y="103218"/>
                    <a:pt x="38655" y="102344"/>
                    <a:pt x="38655" y="101426"/>
                  </a:cubicBezTo>
                  <a:close/>
                  <a:moveTo>
                    <a:pt x="20128" y="583"/>
                  </a:moveTo>
                  <a:cubicBezTo>
                    <a:pt x="22336" y="583"/>
                    <a:pt x="23892" y="2934"/>
                    <a:pt x="25129" y="4495"/>
                  </a:cubicBezTo>
                  <a:cubicBezTo>
                    <a:pt x="28166" y="8385"/>
                    <a:pt x="31094" y="12383"/>
                    <a:pt x="33957" y="16404"/>
                  </a:cubicBezTo>
                  <a:cubicBezTo>
                    <a:pt x="35486" y="18589"/>
                    <a:pt x="37016" y="20774"/>
                    <a:pt x="38545" y="22959"/>
                  </a:cubicBezTo>
                  <a:cubicBezTo>
                    <a:pt x="38961" y="23571"/>
                    <a:pt x="39376" y="24183"/>
                    <a:pt x="39813" y="24795"/>
                  </a:cubicBezTo>
                  <a:cubicBezTo>
                    <a:pt x="39966" y="25035"/>
                    <a:pt x="40141" y="25275"/>
                    <a:pt x="40315" y="25538"/>
                  </a:cubicBezTo>
                  <a:cubicBezTo>
                    <a:pt x="40665" y="26018"/>
                    <a:pt x="40862" y="26128"/>
                    <a:pt x="40621" y="26761"/>
                  </a:cubicBezTo>
                  <a:cubicBezTo>
                    <a:pt x="40464" y="27190"/>
                    <a:pt x="40419" y="27273"/>
                    <a:pt x="40236" y="27273"/>
                  </a:cubicBezTo>
                  <a:cubicBezTo>
                    <a:pt x="40139" y="27273"/>
                    <a:pt x="40003" y="27250"/>
                    <a:pt x="39791" y="27242"/>
                  </a:cubicBezTo>
                  <a:cubicBezTo>
                    <a:pt x="39419" y="27220"/>
                    <a:pt x="39070" y="27220"/>
                    <a:pt x="38698" y="27198"/>
                  </a:cubicBezTo>
                  <a:cubicBezTo>
                    <a:pt x="37977" y="27198"/>
                    <a:pt x="37256" y="27177"/>
                    <a:pt x="36513" y="27155"/>
                  </a:cubicBezTo>
                  <a:cubicBezTo>
                    <a:pt x="36470" y="27155"/>
                    <a:pt x="36426" y="27155"/>
                    <a:pt x="36404" y="27177"/>
                  </a:cubicBezTo>
                  <a:cubicBezTo>
                    <a:pt x="36355" y="27146"/>
                    <a:pt x="36297" y="27131"/>
                    <a:pt x="36239" y="27131"/>
                  </a:cubicBezTo>
                  <a:cubicBezTo>
                    <a:pt x="36092" y="27131"/>
                    <a:pt x="35945" y="27229"/>
                    <a:pt x="35945" y="27417"/>
                  </a:cubicBezTo>
                  <a:cubicBezTo>
                    <a:pt x="35792" y="41554"/>
                    <a:pt x="35945" y="55692"/>
                    <a:pt x="36448" y="69829"/>
                  </a:cubicBezTo>
                  <a:cubicBezTo>
                    <a:pt x="36404" y="69829"/>
                    <a:pt x="36382" y="69873"/>
                    <a:pt x="36404" y="69917"/>
                  </a:cubicBezTo>
                  <a:cubicBezTo>
                    <a:pt x="36426" y="69917"/>
                    <a:pt x="36426" y="69939"/>
                    <a:pt x="36448" y="69939"/>
                  </a:cubicBezTo>
                  <a:cubicBezTo>
                    <a:pt x="36775" y="79619"/>
                    <a:pt x="37256" y="89299"/>
                    <a:pt x="37890" y="98957"/>
                  </a:cubicBezTo>
                  <a:cubicBezTo>
                    <a:pt x="37977" y="100093"/>
                    <a:pt x="38130" y="101273"/>
                    <a:pt x="37999" y="102409"/>
                  </a:cubicBezTo>
                  <a:cubicBezTo>
                    <a:pt x="37802" y="104288"/>
                    <a:pt x="36644" y="105293"/>
                    <a:pt x="34809" y="105534"/>
                  </a:cubicBezTo>
                  <a:cubicBezTo>
                    <a:pt x="32034" y="105905"/>
                    <a:pt x="29128" y="105796"/>
                    <a:pt x="26309" y="105905"/>
                  </a:cubicBezTo>
                  <a:cubicBezTo>
                    <a:pt x="26047" y="105927"/>
                    <a:pt x="25763" y="105927"/>
                    <a:pt x="25479" y="105949"/>
                  </a:cubicBezTo>
                  <a:cubicBezTo>
                    <a:pt x="25479" y="105927"/>
                    <a:pt x="25479" y="105927"/>
                    <a:pt x="25479" y="105927"/>
                  </a:cubicBezTo>
                  <a:cubicBezTo>
                    <a:pt x="25462" y="105910"/>
                    <a:pt x="25445" y="105903"/>
                    <a:pt x="25430" y="105903"/>
                  </a:cubicBezTo>
                  <a:cubicBezTo>
                    <a:pt x="25405" y="105903"/>
                    <a:pt x="25383" y="105922"/>
                    <a:pt x="25369" y="105949"/>
                  </a:cubicBezTo>
                  <a:cubicBezTo>
                    <a:pt x="22813" y="106036"/>
                    <a:pt x="20256" y="106146"/>
                    <a:pt x="17700" y="106233"/>
                  </a:cubicBezTo>
                  <a:cubicBezTo>
                    <a:pt x="16345" y="106277"/>
                    <a:pt x="14990" y="106342"/>
                    <a:pt x="13614" y="106386"/>
                  </a:cubicBezTo>
                  <a:cubicBezTo>
                    <a:pt x="13263" y="106395"/>
                    <a:pt x="12843" y="106443"/>
                    <a:pt x="12424" y="106443"/>
                  </a:cubicBezTo>
                  <a:cubicBezTo>
                    <a:pt x="11852" y="106443"/>
                    <a:pt x="11283" y="106353"/>
                    <a:pt x="10904" y="105949"/>
                  </a:cubicBezTo>
                  <a:cubicBezTo>
                    <a:pt x="10380" y="105381"/>
                    <a:pt x="10314" y="104463"/>
                    <a:pt x="10270" y="103764"/>
                  </a:cubicBezTo>
                  <a:cubicBezTo>
                    <a:pt x="9899" y="97864"/>
                    <a:pt x="9833" y="91943"/>
                    <a:pt x="9593" y="86043"/>
                  </a:cubicBezTo>
                  <a:cubicBezTo>
                    <a:pt x="9375" y="80012"/>
                    <a:pt x="9156" y="74003"/>
                    <a:pt x="8916" y="67994"/>
                  </a:cubicBezTo>
                  <a:cubicBezTo>
                    <a:pt x="8675" y="61351"/>
                    <a:pt x="8435" y="54730"/>
                    <a:pt x="8173" y="48110"/>
                  </a:cubicBezTo>
                  <a:cubicBezTo>
                    <a:pt x="7932" y="41314"/>
                    <a:pt x="7867" y="34497"/>
                    <a:pt x="7321" y="27745"/>
                  </a:cubicBezTo>
                  <a:cubicBezTo>
                    <a:pt x="7321" y="27745"/>
                    <a:pt x="7321" y="27723"/>
                    <a:pt x="7321" y="27723"/>
                  </a:cubicBezTo>
                  <a:cubicBezTo>
                    <a:pt x="7539" y="27657"/>
                    <a:pt x="7517" y="27329"/>
                    <a:pt x="7255" y="27308"/>
                  </a:cubicBezTo>
                  <a:cubicBezTo>
                    <a:pt x="6053" y="27242"/>
                    <a:pt x="4830" y="27198"/>
                    <a:pt x="3628" y="27067"/>
                  </a:cubicBezTo>
                  <a:cubicBezTo>
                    <a:pt x="3103" y="27024"/>
                    <a:pt x="1923" y="27089"/>
                    <a:pt x="1465" y="26783"/>
                  </a:cubicBezTo>
                  <a:cubicBezTo>
                    <a:pt x="459" y="26084"/>
                    <a:pt x="1159" y="25297"/>
                    <a:pt x="1639" y="24598"/>
                  </a:cubicBezTo>
                  <a:cubicBezTo>
                    <a:pt x="3060" y="22566"/>
                    <a:pt x="4480" y="20534"/>
                    <a:pt x="5900" y="18524"/>
                  </a:cubicBezTo>
                  <a:cubicBezTo>
                    <a:pt x="8806" y="14394"/>
                    <a:pt x="11691" y="10286"/>
                    <a:pt x="14575" y="6156"/>
                  </a:cubicBezTo>
                  <a:cubicBezTo>
                    <a:pt x="15296" y="5151"/>
                    <a:pt x="16017" y="4124"/>
                    <a:pt x="16716" y="3119"/>
                  </a:cubicBezTo>
                  <a:cubicBezTo>
                    <a:pt x="17459" y="2070"/>
                    <a:pt x="18224" y="846"/>
                    <a:pt x="19601" y="628"/>
                  </a:cubicBezTo>
                  <a:cubicBezTo>
                    <a:pt x="19781" y="598"/>
                    <a:pt x="19957" y="583"/>
                    <a:pt x="20128" y="583"/>
                  </a:cubicBezTo>
                  <a:close/>
                  <a:moveTo>
                    <a:pt x="38130" y="104135"/>
                  </a:moveTo>
                  <a:cubicBezTo>
                    <a:pt x="38939" y="104922"/>
                    <a:pt x="39725" y="105730"/>
                    <a:pt x="40578" y="106473"/>
                  </a:cubicBezTo>
                  <a:cubicBezTo>
                    <a:pt x="40446" y="106889"/>
                    <a:pt x="40272" y="107282"/>
                    <a:pt x="40053" y="107631"/>
                  </a:cubicBezTo>
                  <a:cubicBezTo>
                    <a:pt x="39900" y="107872"/>
                    <a:pt x="39747" y="108090"/>
                    <a:pt x="39551" y="108287"/>
                  </a:cubicBezTo>
                  <a:cubicBezTo>
                    <a:pt x="38720" y="107326"/>
                    <a:pt x="37802" y="106386"/>
                    <a:pt x="36907" y="105490"/>
                  </a:cubicBezTo>
                  <a:cubicBezTo>
                    <a:pt x="37147" y="105315"/>
                    <a:pt x="37387" y="105140"/>
                    <a:pt x="37606" y="104900"/>
                  </a:cubicBezTo>
                  <a:cubicBezTo>
                    <a:pt x="37824" y="104660"/>
                    <a:pt x="37999" y="104419"/>
                    <a:pt x="38130" y="104135"/>
                  </a:cubicBezTo>
                  <a:close/>
                  <a:moveTo>
                    <a:pt x="36775" y="105556"/>
                  </a:moveTo>
                  <a:cubicBezTo>
                    <a:pt x="37628" y="106517"/>
                    <a:pt x="38502" y="107500"/>
                    <a:pt x="39419" y="108418"/>
                  </a:cubicBezTo>
                  <a:cubicBezTo>
                    <a:pt x="38458" y="109314"/>
                    <a:pt x="37125" y="109729"/>
                    <a:pt x="35858" y="110057"/>
                  </a:cubicBezTo>
                  <a:cubicBezTo>
                    <a:pt x="35639" y="110122"/>
                    <a:pt x="35399" y="110166"/>
                    <a:pt x="35180" y="110210"/>
                  </a:cubicBezTo>
                  <a:cubicBezTo>
                    <a:pt x="34394" y="109445"/>
                    <a:pt x="33607" y="108680"/>
                    <a:pt x="32908" y="107850"/>
                  </a:cubicBezTo>
                  <a:cubicBezTo>
                    <a:pt x="32493" y="107347"/>
                    <a:pt x="32121" y="106801"/>
                    <a:pt x="31706" y="106320"/>
                  </a:cubicBezTo>
                  <a:cubicBezTo>
                    <a:pt x="31706" y="106320"/>
                    <a:pt x="31684" y="106299"/>
                    <a:pt x="31684" y="106299"/>
                  </a:cubicBezTo>
                  <a:cubicBezTo>
                    <a:pt x="32471" y="106277"/>
                    <a:pt x="33367" y="106299"/>
                    <a:pt x="34241" y="106233"/>
                  </a:cubicBezTo>
                  <a:cubicBezTo>
                    <a:pt x="35137" y="107391"/>
                    <a:pt x="36098" y="108549"/>
                    <a:pt x="37191" y="109532"/>
                  </a:cubicBezTo>
                  <a:cubicBezTo>
                    <a:pt x="37211" y="109553"/>
                    <a:pt x="37234" y="109561"/>
                    <a:pt x="37255" y="109561"/>
                  </a:cubicBezTo>
                  <a:cubicBezTo>
                    <a:pt x="37327" y="109561"/>
                    <a:pt x="37389" y="109468"/>
                    <a:pt x="37322" y="109401"/>
                  </a:cubicBezTo>
                  <a:cubicBezTo>
                    <a:pt x="36382" y="108309"/>
                    <a:pt x="35377" y="107282"/>
                    <a:pt x="34416" y="106211"/>
                  </a:cubicBezTo>
                  <a:cubicBezTo>
                    <a:pt x="35268" y="106124"/>
                    <a:pt x="36076" y="105949"/>
                    <a:pt x="36775" y="105556"/>
                  </a:cubicBezTo>
                  <a:close/>
                  <a:moveTo>
                    <a:pt x="10926" y="106604"/>
                  </a:moveTo>
                  <a:cubicBezTo>
                    <a:pt x="11363" y="106889"/>
                    <a:pt x="11953" y="107020"/>
                    <a:pt x="12718" y="107020"/>
                  </a:cubicBezTo>
                  <a:lnTo>
                    <a:pt x="12827" y="107020"/>
                  </a:lnTo>
                  <a:cubicBezTo>
                    <a:pt x="13854" y="108156"/>
                    <a:pt x="14968" y="109270"/>
                    <a:pt x="16170" y="110275"/>
                  </a:cubicBezTo>
                  <a:cubicBezTo>
                    <a:pt x="13941" y="109751"/>
                    <a:pt x="11887" y="108658"/>
                    <a:pt x="10926" y="106604"/>
                  </a:cubicBezTo>
                  <a:close/>
                  <a:moveTo>
                    <a:pt x="31575" y="106299"/>
                  </a:moveTo>
                  <a:cubicBezTo>
                    <a:pt x="31859" y="106604"/>
                    <a:pt x="32099" y="107107"/>
                    <a:pt x="32296" y="107369"/>
                  </a:cubicBezTo>
                  <a:cubicBezTo>
                    <a:pt x="32536" y="107697"/>
                    <a:pt x="32799" y="108003"/>
                    <a:pt x="33061" y="108331"/>
                  </a:cubicBezTo>
                  <a:cubicBezTo>
                    <a:pt x="33629" y="109008"/>
                    <a:pt x="34241" y="109664"/>
                    <a:pt x="34918" y="110275"/>
                  </a:cubicBezTo>
                  <a:cubicBezTo>
                    <a:pt x="34197" y="110407"/>
                    <a:pt x="33476" y="110494"/>
                    <a:pt x="32755" y="110559"/>
                  </a:cubicBezTo>
                  <a:cubicBezTo>
                    <a:pt x="31509" y="109117"/>
                    <a:pt x="30089" y="107784"/>
                    <a:pt x="28800" y="106408"/>
                  </a:cubicBezTo>
                  <a:cubicBezTo>
                    <a:pt x="29608" y="106364"/>
                    <a:pt x="30417" y="106342"/>
                    <a:pt x="31225" y="106299"/>
                  </a:cubicBezTo>
                  <a:close/>
                  <a:moveTo>
                    <a:pt x="20322" y="106736"/>
                  </a:moveTo>
                  <a:cubicBezTo>
                    <a:pt x="21567" y="108025"/>
                    <a:pt x="22857" y="109401"/>
                    <a:pt x="24233" y="110559"/>
                  </a:cubicBezTo>
                  <a:cubicBezTo>
                    <a:pt x="23556" y="110559"/>
                    <a:pt x="22878" y="110581"/>
                    <a:pt x="22201" y="110603"/>
                  </a:cubicBezTo>
                  <a:cubicBezTo>
                    <a:pt x="20890" y="109314"/>
                    <a:pt x="19491" y="108068"/>
                    <a:pt x="18137" y="106823"/>
                  </a:cubicBezTo>
                  <a:cubicBezTo>
                    <a:pt x="18880" y="106779"/>
                    <a:pt x="19601" y="106757"/>
                    <a:pt x="20322" y="106736"/>
                  </a:cubicBezTo>
                  <a:close/>
                  <a:moveTo>
                    <a:pt x="23119" y="106626"/>
                  </a:moveTo>
                  <a:cubicBezTo>
                    <a:pt x="23752" y="107347"/>
                    <a:pt x="24408" y="108025"/>
                    <a:pt x="25063" y="108724"/>
                  </a:cubicBezTo>
                  <a:cubicBezTo>
                    <a:pt x="25653" y="109358"/>
                    <a:pt x="26222" y="110057"/>
                    <a:pt x="26877" y="110603"/>
                  </a:cubicBezTo>
                  <a:cubicBezTo>
                    <a:pt x="26134" y="110603"/>
                    <a:pt x="25413" y="110581"/>
                    <a:pt x="24692" y="110559"/>
                  </a:cubicBezTo>
                  <a:lnTo>
                    <a:pt x="24561" y="110559"/>
                  </a:lnTo>
                  <a:cubicBezTo>
                    <a:pt x="23359" y="109183"/>
                    <a:pt x="21895" y="107937"/>
                    <a:pt x="20518" y="106714"/>
                  </a:cubicBezTo>
                  <a:cubicBezTo>
                    <a:pt x="21021" y="106692"/>
                    <a:pt x="21524" y="106670"/>
                    <a:pt x="22004" y="106648"/>
                  </a:cubicBezTo>
                  <a:cubicBezTo>
                    <a:pt x="22376" y="106648"/>
                    <a:pt x="22747" y="106626"/>
                    <a:pt x="23119" y="106626"/>
                  </a:cubicBezTo>
                  <a:close/>
                  <a:moveTo>
                    <a:pt x="15515" y="106932"/>
                  </a:moveTo>
                  <a:cubicBezTo>
                    <a:pt x="16826" y="108200"/>
                    <a:pt x="18137" y="109467"/>
                    <a:pt x="19513" y="110625"/>
                  </a:cubicBezTo>
                  <a:lnTo>
                    <a:pt x="19011" y="110625"/>
                  </a:lnTo>
                  <a:cubicBezTo>
                    <a:pt x="18246" y="110603"/>
                    <a:pt x="17437" y="110516"/>
                    <a:pt x="16651" y="110363"/>
                  </a:cubicBezTo>
                  <a:cubicBezTo>
                    <a:pt x="15427" y="109248"/>
                    <a:pt x="14204" y="108156"/>
                    <a:pt x="13024" y="106998"/>
                  </a:cubicBezTo>
                  <a:cubicBezTo>
                    <a:pt x="13854" y="106998"/>
                    <a:pt x="14684" y="106976"/>
                    <a:pt x="15515" y="106932"/>
                  </a:cubicBezTo>
                  <a:close/>
                  <a:moveTo>
                    <a:pt x="17918" y="106823"/>
                  </a:moveTo>
                  <a:cubicBezTo>
                    <a:pt x="19164" y="108156"/>
                    <a:pt x="20475" y="109467"/>
                    <a:pt x="21851" y="110603"/>
                  </a:cubicBezTo>
                  <a:cubicBezTo>
                    <a:pt x="21174" y="110625"/>
                    <a:pt x="20475" y="110647"/>
                    <a:pt x="19776" y="110647"/>
                  </a:cubicBezTo>
                  <a:cubicBezTo>
                    <a:pt x="18486" y="109336"/>
                    <a:pt x="17088" y="108134"/>
                    <a:pt x="15711" y="106932"/>
                  </a:cubicBezTo>
                  <a:cubicBezTo>
                    <a:pt x="16454" y="106910"/>
                    <a:pt x="17175" y="106867"/>
                    <a:pt x="17918" y="106823"/>
                  </a:cubicBezTo>
                  <a:close/>
                  <a:moveTo>
                    <a:pt x="25785" y="106517"/>
                  </a:moveTo>
                  <a:cubicBezTo>
                    <a:pt x="26921" y="107981"/>
                    <a:pt x="28166" y="109467"/>
                    <a:pt x="29587" y="110669"/>
                  </a:cubicBezTo>
                  <a:cubicBezTo>
                    <a:pt x="28778" y="110669"/>
                    <a:pt x="27970" y="110647"/>
                    <a:pt x="27139" y="110625"/>
                  </a:cubicBezTo>
                  <a:cubicBezTo>
                    <a:pt x="26593" y="109882"/>
                    <a:pt x="25872" y="109248"/>
                    <a:pt x="25216" y="108571"/>
                  </a:cubicBezTo>
                  <a:cubicBezTo>
                    <a:pt x="24583" y="107916"/>
                    <a:pt x="23949" y="107260"/>
                    <a:pt x="23315" y="106604"/>
                  </a:cubicBezTo>
                  <a:cubicBezTo>
                    <a:pt x="24146" y="106583"/>
                    <a:pt x="24954" y="106539"/>
                    <a:pt x="25785" y="106517"/>
                  </a:cubicBezTo>
                  <a:close/>
                  <a:moveTo>
                    <a:pt x="28647" y="106408"/>
                  </a:moveTo>
                  <a:cubicBezTo>
                    <a:pt x="29871" y="107828"/>
                    <a:pt x="31116" y="109336"/>
                    <a:pt x="32515" y="110581"/>
                  </a:cubicBezTo>
                  <a:cubicBezTo>
                    <a:pt x="31859" y="110625"/>
                    <a:pt x="31225" y="110647"/>
                    <a:pt x="30592" y="110647"/>
                  </a:cubicBezTo>
                  <a:cubicBezTo>
                    <a:pt x="30373" y="110669"/>
                    <a:pt x="30155" y="110669"/>
                    <a:pt x="29936" y="110669"/>
                  </a:cubicBezTo>
                  <a:cubicBezTo>
                    <a:pt x="28603" y="109270"/>
                    <a:pt x="27227" y="107959"/>
                    <a:pt x="25959" y="106495"/>
                  </a:cubicBezTo>
                  <a:cubicBezTo>
                    <a:pt x="26855" y="106473"/>
                    <a:pt x="27751" y="106430"/>
                    <a:pt x="28647" y="106408"/>
                  </a:cubicBezTo>
                  <a:close/>
                  <a:moveTo>
                    <a:pt x="20070" y="1"/>
                  </a:moveTo>
                  <a:cubicBezTo>
                    <a:pt x="18320" y="1"/>
                    <a:pt x="17233" y="1390"/>
                    <a:pt x="16214" y="2813"/>
                  </a:cubicBezTo>
                  <a:cubicBezTo>
                    <a:pt x="12565" y="8013"/>
                    <a:pt x="8938" y="13214"/>
                    <a:pt x="5267" y="18414"/>
                  </a:cubicBezTo>
                  <a:cubicBezTo>
                    <a:pt x="4218" y="19922"/>
                    <a:pt x="3147" y="21452"/>
                    <a:pt x="2076" y="22959"/>
                  </a:cubicBezTo>
                  <a:cubicBezTo>
                    <a:pt x="1443" y="23855"/>
                    <a:pt x="263" y="24970"/>
                    <a:pt x="219" y="26128"/>
                  </a:cubicBezTo>
                  <a:lnTo>
                    <a:pt x="219" y="26215"/>
                  </a:lnTo>
                  <a:cubicBezTo>
                    <a:pt x="110" y="26237"/>
                    <a:pt x="1" y="26368"/>
                    <a:pt x="88" y="26477"/>
                  </a:cubicBezTo>
                  <a:cubicBezTo>
                    <a:pt x="875" y="27832"/>
                    <a:pt x="2098" y="28837"/>
                    <a:pt x="3344" y="29777"/>
                  </a:cubicBezTo>
                  <a:cubicBezTo>
                    <a:pt x="3824" y="30126"/>
                    <a:pt x="4305" y="30585"/>
                    <a:pt x="4917" y="30651"/>
                  </a:cubicBezTo>
                  <a:cubicBezTo>
                    <a:pt x="5007" y="30662"/>
                    <a:pt x="5096" y="30666"/>
                    <a:pt x="5185" y="30666"/>
                  </a:cubicBezTo>
                  <a:cubicBezTo>
                    <a:pt x="5812" y="30666"/>
                    <a:pt x="6427" y="30430"/>
                    <a:pt x="7058" y="30410"/>
                  </a:cubicBezTo>
                  <a:cubicBezTo>
                    <a:pt x="7124" y="35851"/>
                    <a:pt x="7430" y="41292"/>
                    <a:pt x="7626" y="46711"/>
                  </a:cubicBezTo>
                  <a:cubicBezTo>
                    <a:pt x="7867" y="53048"/>
                    <a:pt x="8085" y="59363"/>
                    <a:pt x="8304" y="65678"/>
                  </a:cubicBezTo>
                  <a:lnTo>
                    <a:pt x="9003" y="84885"/>
                  </a:lnTo>
                  <a:cubicBezTo>
                    <a:pt x="9222" y="91178"/>
                    <a:pt x="9309" y="97493"/>
                    <a:pt x="9680" y="103764"/>
                  </a:cubicBezTo>
                  <a:cubicBezTo>
                    <a:pt x="9724" y="104638"/>
                    <a:pt x="9899" y="105359"/>
                    <a:pt x="10227" y="105883"/>
                  </a:cubicBezTo>
                  <a:cubicBezTo>
                    <a:pt x="10751" y="108003"/>
                    <a:pt x="12543" y="109554"/>
                    <a:pt x="14553" y="110363"/>
                  </a:cubicBezTo>
                  <a:cubicBezTo>
                    <a:pt x="16293" y="111066"/>
                    <a:pt x="18168" y="111222"/>
                    <a:pt x="20060" y="111222"/>
                  </a:cubicBezTo>
                  <a:cubicBezTo>
                    <a:pt x="21569" y="111222"/>
                    <a:pt x="23089" y="111123"/>
                    <a:pt x="24562" y="111123"/>
                  </a:cubicBezTo>
                  <a:cubicBezTo>
                    <a:pt x="24745" y="111123"/>
                    <a:pt x="24926" y="111124"/>
                    <a:pt x="25107" y="111128"/>
                  </a:cubicBezTo>
                  <a:cubicBezTo>
                    <a:pt x="26759" y="111159"/>
                    <a:pt x="28426" y="111243"/>
                    <a:pt x="30088" y="111243"/>
                  </a:cubicBezTo>
                  <a:cubicBezTo>
                    <a:pt x="31945" y="111243"/>
                    <a:pt x="33796" y="111138"/>
                    <a:pt x="35617" y="110734"/>
                  </a:cubicBezTo>
                  <a:cubicBezTo>
                    <a:pt x="36972" y="110428"/>
                    <a:pt x="38502" y="109991"/>
                    <a:pt x="39594" y="109074"/>
                  </a:cubicBezTo>
                  <a:cubicBezTo>
                    <a:pt x="40687" y="108178"/>
                    <a:pt x="41146" y="106801"/>
                    <a:pt x="41364" y="105446"/>
                  </a:cubicBezTo>
                  <a:cubicBezTo>
                    <a:pt x="41605" y="104070"/>
                    <a:pt x="41692" y="102649"/>
                    <a:pt x="41692" y="101229"/>
                  </a:cubicBezTo>
                  <a:cubicBezTo>
                    <a:pt x="41736" y="101273"/>
                    <a:pt x="41779" y="101317"/>
                    <a:pt x="41845" y="101360"/>
                  </a:cubicBezTo>
                  <a:cubicBezTo>
                    <a:pt x="41855" y="101367"/>
                    <a:pt x="41866" y="101370"/>
                    <a:pt x="41876" y="101370"/>
                  </a:cubicBezTo>
                  <a:cubicBezTo>
                    <a:pt x="41929" y="101370"/>
                    <a:pt x="41969" y="101288"/>
                    <a:pt x="41932" y="101251"/>
                  </a:cubicBezTo>
                  <a:cubicBezTo>
                    <a:pt x="41845" y="101164"/>
                    <a:pt x="41757" y="101076"/>
                    <a:pt x="41692" y="100989"/>
                  </a:cubicBezTo>
                  <a:cubicBezTo>
                    <a:pt x="41670" y="98760"/>
                    <a:pt x="41452" y="96531"/>
                    <a:pt x="41233" y="94346"/>
                  </a:cubicBezTo>
                  <a:cubicBezTo>
                    <a:pt x="40818" y="90435"/>
                    <a:pt x="40490" y="86524"/>
                    <a:pt x="40403" y="82590"/>
                  </a:cubicBezTo>
                  <a:cubicBezTo>
                    <a:pt x="40228" y="74615"/>
                    <a:pt x="40162" y="66639"/>
                    <a:pt x="40053" y="58664"/>
                  </a:cubicBezTo>
                  <a:cubicBezTo>
                    <a:pt x="39944" y="49705"/>
                    <a:pt x="39813" y="40724"/>
                    <a:pt x="39682" y="31765"/>
                  </a:cubicBezTo>
                  <a:cubicBezTo>
                    <a:pt x="40752" y="31678"/>
                    <a:pt x="41845" y="31656"/>
                    <a:pt x="42894" y="31437"/>
                  </a:cubicBezTo>
                  <a:cubicBezTo>
                    <a:pt x="43396" y="31350"/>
                    <a:pt x="43811" y="31110"/>
                    <a:pt x="43943" y="30585"/>
                  </a:cubicBezTo>
                  <a:cubicBezTo>
                    <a:pt x="44270" y="29252"/>
                    <a:pt x="42522" y="27592"/>
                    <a:pt x="41692" y="26739"/>
                  </a:cubicBezTo>
                  <a:lnTo>
                    <a:pt x="41692" y="26718"/>
                  </a:lnTo>
                  <a:cubicBezTo>
                    <a:pt x="41692" y="26696"/>
                    <a:pt x="41670" y="26674"/>
                    <a:pt x="41670" y="26630"/>
                  </a:cubicBezTo>
                  <a:cubicBezTo>
                    <a:pt x="41408" y="25494"/>
                    <a:pt x="40228" y="24314"/>
                    <a:pt x="39572" y="23374"/>
                  </a:cubicBezTo>
                  <a:cubicBezTo>
                    <a:pt x="38698" y="22107"/>
                    <a:pt x="37802" y="20818"/>
                    <a:pt x="36907" y="19551"/>
                  </a:cubicBezTo>
                  <a:cubicBezTo>
                    <a:pt x="33454" y="14612"/>
                    <a:pt x="29936" y="9696"/>
                    <a:pt x="26243" y="4932"/>
                  </a:cubicBezTo>
                  <a:cubicBezTo>
                    <a:pt x="24823" y="3097"/>
                    <a:pt x="23294" y="584"/>
                    <a:pt x="20824" y="81"/>
                  </a:cubicBezTo>
                  <a:cubicBezTo>
                    <a:pt x="20560" y="26"/>
                    <a:pt x="20309" y="1"/>
                    <a:pt x="20070" y="1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468;p22"/>
            <p:cNvSpPr txBox="1"/>
            <p:nvPr/>
          </p:nvSpPr>
          <p:spPr>
            <a:xfrm>
              <a:off x="3345214" y="3967199"/>
              <a:ext cx="5074800" cy="39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 smtClean="0">
                  <a:latin typeface="Nerko One"/>
                  <a:ea typeface="Nerko One"/>
                  <a:cs typeface="Nerko One"/>
                  <a:sym typeface="Nerko One"/>
                </a:rPr>
                <a:t>Purwakanthi Guru Basa</a:t>
              </a:r>
              <a:endParaRPr sz="2400" dirty="0">
                <a:latin typeface="Nerko One"/>
                <a:ea typeface="Nerko One"/>
                <a:cs typeface="Nerko One"/>
                <a:sym typeface="Nerko One"/>
              </a:endParaRPr>
            </a:p>
          </p:txBody>
        </p:sp>
        <p:sp>
          <p:nvSpPr>
            <p:cNvPr id="17" name="Google Shape;1469;p22"/>
            <p:cNvSpPr txBox="1"/>
            <p:nvPr/>
          </p:nvSpPr>
          <p:spPr>
            <a:xfrm>
              <a:off x="3345214" y="4403650"/>
              <a:ext cx="7143492" cy="5378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0" rIns="91425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Yaiku ngemot tetembungan kang dibaleni maneh jroning ukara.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Tuladha : Raja 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putra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, </a:t>
              </a:r>
              <a:r>
                <a:rPr lang="en" sz="2000" b="1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putra</a:t>
              </a:r>
              <a:r>
                <a:rPr lang="en" sz="2000" dirty="0" smtClean="0">
                  <a:solidFill>
                    <a:schemeClr val="dk1"/>
                  </a:solidFill>
                  <a:ea typeface="Coming Soon"/>
                  <a:cs typeface="Coming Soon"/>
                  <a:sym typeface="Coming Soon"/>
                </a:rPr>
                <a:t> daleme Ngastina.</a:t>
              </a:r>
              <a:endParaRPr sz="2000" dirty="0">
                <a:solidFill>
                  <a:schemeClr val="dk1"/>
                </a:solidFill>
                <a:ea typeface="Coming Soon"/>
                <a:cs typeface="Coming Soon"/>
                <a:sym typeface="Coming Soon"/>
              </a:endParaRPr>
            </a:p>
          </p:txBody>
        </p:sp>
        <p:sp>
          <p:nvSpPr>
            <p:cNvPr id="18" name="Google Shape;1470;p22"/>
            <p:cNvSpPr txBox="1"/>
            <p:nvPr/>
          </p:nvSpPr>
          <p:spPr>
            <a:xfrm>
              <a:off x="725750" y="4115368"/>
              <a:ext cx="713100" cy="49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3657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dirty="0">
                  <a:solidFill>
                    <a:schemeClr val="dk1"/>
                  </a:solidFill>
                  <a:latin typeface="Nerko One"/>
                  <a:ea typeface="Nerko One"/>
                  <a:cs typeface="Nerko One"/>
                  <a:sym typeface="Nerko One"/>
                </a:rPr>
                <a:t>c</a:t>
              </a:r>
              <a:endParaRPr sz="3500" dirty="0">
                <a:solidFill>
                  <a:schemeClr val="dk1"/>
                </a:solidFill>
                <a:latin typeface="Nerko One"/>
                <a:ea typeface="Nerko One"/>
                <a:cs typeface="Nerko One"/>
                <a:sym typeface="Nerko On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92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8254" y="800561"/>
            <a:ext cx="11342962" cy="578941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4. </a:t>
            </a:r>
            <a:r>
              <a:rPr lang="en-US" sz="2400" dirty="0" err="1" smtClean="0"/>
              <a:t>Lelewaning</a:t>
            </a:r>
            <a:r>
              <a:rPr lang="en-US" sz="2400" dirty="0" smtClean="0"/>
              <a:t> </a:t>
            </a:r>
            <a:r>
              <a:rPr lang="en-US" sz="2400" dirty="0" err="1" smtClean="0"/>
              <a:t>Basa</a:t>
            </a:r>
            <a:r>
              <a:rPr lang="en-US" sz="2400" dirty="0" smtClean="0">
                <a:latin typeface="Calibri" panose="020F0502020204030204" pitchFamily="34" charset="0"/>
              </a:rPr>
              <a:t>: </a:t>
            </a:r>
            <a:r>
              <a:rPr lang="en-US" sz="2400" dirty="0" err="1" smtClean="0">
                <a:latin typeface="Calibri" panose="020F0502020204030204" pitchFamily="34" charset="0"/>
              </a:rPr>
              <a:t>kaendahan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tembung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lan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ukara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kang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digunakake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dening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panganggit</a:t>
            </a:r>
            <a:r>
              <a:rPr lang="en-US" sz="2400" dirty="0" smtClean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851AC93-BDD4-4F7A-BACD-AB49AF5E111A}"/>
              </a:ext>
            </a:extLst>
          </p:cNvPr>
          <p:cNvGrpSpPr/>
          <p:nvPr/>
        </p:nvGrpSpPr>
        <p:grpSpPr>
          <a:xfrm>
            <a:off x="4894359" y="2550744"/>
            <a:ext cx="1521652" cy="1106811"/>
            <a:chOff x="3366914" y="2916559"/>
            <a:chExt cx="2424286" cy="1655441"/>
          </a:xfrm>
        </p:grpSpPr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4654E7F9-02BB-4C2A-8178-4AC953B6D846}"/>
                </a:ext>
              </a:extLst>
            </p:cNvPr>
            <p:cNvSpPr/>
            <p:nvPr/>
          </p:nvSpPr>
          <p:spPr>
            <a:xfrm>
              <a:off x="3366914" y="3203451"/>
              <a:ext cx="242428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31B6D7D3-B422-4D13-A253-0C6832478809}"/>
                </a:ext>
              </a:extLst>
            </p:cNvPr>
            <p:cNvSpPr/>
            <p:nvPr/>
          </p:nvSpPr>
          <p:spPr>
            <a:xfrm>
              <a:off x="3419872" y="3140968"/>
              <a:ext cx="2304256" cy="1296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3">
              <a:extLst>
                <a:ext uri="{FF2B5EF4-FFF2-40B4-BE49-F238E27FC236}">
                  <a16:creationId xmlns="" xmlns:a16="http://schemas.microsoft.com/office/drawing/2014/main" id="{2B645230-5A99-4690-9417-DDD68225E9E1}"/>
                </a:ext>
              </a:extLst>
            </p:cNvPr>
            <p:cNvSpPr/>
            <p:nvPr/>
          </p:nvSpPr>
          <p:spPr>
            <a:xfrm>
              <a:off x="457200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3">
              <a:extLst>
                <a:ext uri="{FF2B5EF4-FFF2-40B4-BE49-F238E27FC236}">
                  <a16:creationId xmlns="" xmlns:a16="http://schemas.microsoft.com/office/drawing/2014/main" id="{EF449301-2159-46AA-B74E-17449F52147E}"/>
                </a:ext>
              </a:extLst>
            </p:cNvPr>
            <p:cNvSpPr/>
            <p:nvPr/>
          </p:nvSpPr>
          <p:spPr>
            <a:xfrm flipH="1">
              <a:off x="349188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Oval 7">
              <a:extLst>
                <a:ext uri="{FF2B5EF4-FFF2-40B4-BE49-F238E27FC236}">
                  <a16:creationId xmlns="" xmlns:a16="http://schemas.microsoft.com/office/drawing/2014/main" id="{27D6C6B2-517D-4A90-8F89-34D6EE7BCF78}"/>
                </a:ext>
              </a:extLst>
            </p:cNvPr>
            <p:cNvSpPr/>
            <p:nvPr/>
          </p:nvSpPr>
          <p:spPr>
            <a:xfrm>
              <a:off x="4439051" y="4449847"/>
              <a:ext cx="257915" cy="122153"/>
            </a:xfrm>
            <a:custGeom>
              <a:avLst/>
              <a:gdLst/>
              <a:ahLst/>
              <a:cxnLst/>
              <a:rect l="l" t="t" r="r" b="b"/>
              <a:pathLst>
                <a:path w="900094" h="360040">
                  <a:moveTo>
                    <a:pt x="0" y="0"/>
                  </a:moveTo>
                  <a:lnTo>
                    <a:pt x="900094" y="0"/>
                  </a:lnTo>
                  <a:cubicBezTo>
                    <a:pt x="900094" y="198845"/>
                    <a:pt x="698601" y="360040"/>
                    <a:pt x="450047" y="360040"/>
                  </a:cubicBezTo>
                  <a:cubicBezTo>
                    <a:pt x="201493" y="360040"/>
                    <a:pt x="0" y="1988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6731B4F0-B85E-4BF7-BA07-5523599A17F7}"/>
              </a:ext>
            </a:extLst>
          </p:cNvPr>
          <p:cNvCxnSpPr>
            <a:cxnSpLocks/>
          </p:cNvCxnSpPr>
          <p:nvPr/>
        </p:nvCxnSpPr>
        <p:spPr>
          <a:xfrm flipH="1">
            <a:off x="6471043" y="1642668"/>
            <a:ext cx="997227" cy="1173053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7538450" y="1518743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F753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AAC1D450-8620-44A2-8C4A-022D2F4023C9}"/>
              </a:ext>
            </a:extLst>
          </p:cNvPr>
          <p:cNvCxnSpPr>
            <a:cxnSpLocks/>
          </p:cNvCxnSpPr>
          <p:nvPr/>
        </p:nvCxnSpPr>
        <p:spPr>
          <a:xfrm flipV="1">
            <a:off x="4187933" y="3180168"/>
            <a:ext cx="675403" cy="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AAC1D450-8620-44A2-8C4A-022D2F4023C9}"/>
              </a:ext>
            </a:extLst>
          </p:cNvPr>
          <p:cNvCxnSpPr>
            <a:cxnSpLocks/>
          </p:cNvCxnSpPr>
          <p:nvPr/>
        </p:nvCxnSpPr>
        <p:spPr>
          <a:xfrm flipV="1">
            <a:off x="6407152" y="3175851"/>
            <a:ext cx="675403" cy="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6B889D1B-DC77-4FCE-9CE2-FE3117C254B2}"/>
              </a:ext>
            </a:extLst>
          </p:cNvPr>
          <p:cNvCxnSpPr>
            <a:cxnSpLocks/>
          </p:cNvCxnSpPr>
          <p:nvPr/>
        </p:nvCxnSpPr>
        <p:spPr>
          <a:xfrm flipH="1" flipV="1">
            <a:off x="6402141" y="3630922"/>
            <a:ext cx="938635" cy="1215079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5103422A-ECB8-4404-888C-42DB68CCE78F}"/>
              </a:ext>
            </a:extLst>
          </p:cNvPr>
          <p:cNvCxnSpPr>
            <a:cxnSpLocks/>
          </p:cNvCxnSpPr>
          <p:nvPr/>
        </p:nvCxnSpPr>
        <p:spPr>
          <a:xfrm flipV="1">
            <a:off x="5651555" y="3722162"/>
            <a:ext cx="2" cy="783031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6731B4F0-B85E-4BF7-BA07-5523599A17F7}"/>
              </a:ext>
            </a:extLst>
          </p:cNvPr>
          <p:cNvCxnSpPr>
            <a:cxnSpLocks/>
          </p:cNvCxnSpPr>
          <p:nvPr/>
        </p:nvCxnSpPr>
        <p:spPr>
          <a:xfrm flipH="1">
            <a:off x="3882384" y="3645547"/>
            <a:ext cx="997227" cy="1173053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6B889D1B-DC77-4FCE-9CE2-FE3117C254B2}"/>
              </a:ext>
            </a:extLst>
          </p:cNvPr>
          <p:cNvCxnSpPr>
            <a:cxnSpLocks/>
          </p:cNvCxnSpPr>
          <p:nvPr/>
        </p:nvCxnSpPr>
        <p:spPr>
          <a:xfrm flipH="1" flipV="1">
            <a:off x="3926014" y="1733334"/>
            <a:ext cx="938635" cy="1215079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7153460" y="2858471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7433263" y="4731780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5291394" y="4543048"/>
            <a:ext cx="668323" cy="5961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3162251" y="4629166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3448705" y="2868036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F6E1E78A-A1AA-494C-BEA6-D20E81EAEE99}"/>
              </a:ext>
            </a:extLst>
          </p:cNvPr>
          <p:cNvSpPr/>
          <p:nvPr/>
        </p:nvSpPr>
        <p:spPr>
          <a:xfrm>
            <a:off x="3181709" y="1662268"/>
            <a:ext cx="668323" cy="615629"/>
          </a:xfrm>
          <a:prstGeom prst="rect">
            <a:avLst/>
          </a:prstGeom>
          <a:solidFill>
            <a:schemeClr val="bg1"/>
          </a:solidFill>
          <a:ln w="38100">
            <a:solidFill>
              <a:srgbClr val="F753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</a:t>
            </a:r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06773" y="1467082"/>
            <a:ext cx="281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Asimilasi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sudaning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pakecapan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aneng</a:t>
            </a:r>
            <a:r>
              <a:rPr lang="en-US" dirty="0" smtClean="0">
                <a:latin typeface="Calibri" panose="020F0502020204030204" pitchFamily="34" charset="0"/>
              </a:rPr>
              <a:t> = </a:t>
            </a:r>
            <a:r>
              <a:rPr lang="en-US" dirty="0" err="1" smtClean="0">
                <a:latin typeface="Calibri" panose="020F0502020204030204" pitchFamily="34" charset="0"/>
              </a:rPr>
              <a:t>ana</a:t>
            </a:r>
            <a:r>
              <a:rPr lang="en-US" dirty="0" smtClean="0">
                <a:latin typeface="Calibri" panose="020F0502020204030204" pitchFamily="34" charset="0"/>
              </a:rPr>
              <a:t> + </a:t>
            </a:r>
            <a:r>
              <a:rPr lang="en-US" dirty="0" err="1" smtClean="0">
                <a:latin typeface="Calibri" panose="020F0502020204030204" pitchFamily="34" charset="0"/>
              </a:rPr>
              <a:t>ing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85667" y="2749286"/>
            <a:ext cx="281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Metafora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unen-unen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nganggo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pepindhan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R. </a:t>
            </a:r>
            <a:r>
              <a:rPr lang="en-US" dirty="0" err="1" smtClean="0">
                <a:latin typeface="Calibri" panose="020F0502020204030204" pitchFamily="34" charset="0"/>
              </a:rPr>
              <a:t>Setyaki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dadi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Praja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Dwarawati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112720" y="4629166"/>
            <a:ext cx="3282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Alegori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metafora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kang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ditulis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ukara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dawa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banget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Gesangipun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manungsa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menika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palwa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umpaminipun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283733" y="5251171"/>
            <a:ext cx="3149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Personifikasi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pepindhan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jalma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Langit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uga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melu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nangis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49930" y="4833912"/>
            <a:ext cx="3149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Metonimia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lira-</a:t>
            </a:r>
            <a:r>
              <a:rPr lang="en-US" dirty="0" err="1" smtClean="0">
                <a:latin typeface="Calibri" panose="020F0502020204030204" pitchFamily="34" charset="0"/>
              </a:rPr>
              <a:t>liruning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jeneng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Le, </a:t>
            </a:r>
            <a:r>
              <a:rPr lang="en-US" dirty="0" err="1" smtClean="0">
                <a:latin typeface="Calibri" panose="020F0502020204030204" pitchFamily="34" charset="0"/>
              </a:rPr>
              <a:t>aku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tukokna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odol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87657" y="2978814"/>
            <a:ext cx="3149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Hiperbola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pepindhan</a:t>
            </a:r>
            <a:r>
              <a:rPr lang="en-US" dirty="0" smtClean="0">
                <a:latin typeface="Calibri" panose="020F0502020204030204" pitchFamily="34" charset="0"/>
              </a:rPr>
              <a:t> sing </a:t>
            </a:r>
            <a:r>
              <a:rPr lang="en-US" dirty="0" err="1" smtClean="0">
                <a:latin typeface="Calibri" panose="020F0502020204030204" pitchFamily="34" charset="0"/>
              </a:rPr>
              <a:t>kliwat</a:t>
            </a:r>
            <a:r>
              <a:rPr lang="en-US" dirty="0" smtClean="0">
                <a:latin typeface="Calibri" panose="020F0502020204030204" pitchFamily="34" charset="0"/>
              </a:rPr>
              <a:t>/</a:t>
            </a:r>
            <a:r>
              <a:rPr lang="en-US" dirty="0" err="1" smtClean="0">
                <a:latin typeface="Calibri" panose="020F0502020204030204" pitchFamily="34" charset="0"/>
              </a:rPr>
              <a:t>keladuk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Swarane</a:t>
            </a:r>
            <a:r>
              <a:rPr lang="en-US" dirty="0" smtClean="0">
                <a:latin typeface="Calibri" panose="020F0502020204030204" pitchFamily="34" charset="0"/>
              </a:rPr>
              <a:t> kaya </a:t>
            </a:r>
            <a:r>
              <a:rPr lang="en-US" dirty="0" err="1" smtClean="0">
                <a:latin typeface="Calibri" panose="020F0502020204030204" pitchFamily="34" charset="0"/>
              </a:rPr>
              <a:t>bledheg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75173" y="1591425"/>
            <a:ext cx="3149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Eufemisme</a:t>
            </a:r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Unen-unen</a:t>
            </a:r>
            <a:r>
              <a:rPr lang="en-US" dirty="0" smtClean="0">
                <a:latin typeface="Calibri" panose="020F0502020204030204" pitchFamily="34" charset="0"/>
              </a:rPr>
              <a:t> sing </a:t>
            </a:r>
            <a:r>
              <a:rPr lang="en-US" dirty="0" err="1" smtClean="0">
                <a:latin typeface="Calibri" panose="020F0502020204030204" pitchFamily="34" charset="0"/>
              </a:rPr>
              <a:t>surasane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luwih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alus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Tuladha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Dadi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manten</a:t>
            </a:r>
            <a:r>
              <a:rPr lang="en-US" dirty="0" smtClean="0">
                <a:latin typeface="Calibri" panose="020F0502020204030204" pitchFamily="34" charset="0"/>
              </a:rPr>
              <a:t> = </a:t>
            </a:r>
            <a:r>
              <a:rPr lang="en-US" dirty="0" err="1" smtClean="0">
                <a:latin typeface="Calibri" panose="020F0502020204030204" pitchFamily="34" charset="0"/>
              </a:rPr>
              <a:t>nambut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silaning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akrami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0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729</Words>
  <Application>Microsoft Office PowerPoint</Application>
  <PresentationFormat>Widescreen</PresentationFormat>
  <Paragraphs>156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맑은 고딕</vt:lpstr>
      <vt:lpstr>Arial</vt:lpstr>
      <vt:lpstr>Calibri</vt:lpstr>
      <vt:lpstr>Calibri Light</vt:lpstr>
      <vt:lpstr>Coming Soon</vt:lpstr>
      <vt:lpstr>Fira Sans Extra Condensed SemiBold</vt:lpstr>
      <vt:lpstr>Gilam</vt:lpstr>
      <vt:lpstr>Nerko One</vt:lpstr>
      <vt:lpstr>Times New Roman</vt:lpstr>
      <vt:lpstr>Office Theme</vt:lpstr>
      <vt:lpstr>PowerPoint Presentation</vt:lpstr>
      <vt:lpstr>BAB 3</vt:lpstr>
      <vt:lpstr>PowerPoint Presentation</vt:lpstr>
      <vt:lpstr>Profil Pelajar Pancasila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Materi Pembelajaran Geguritan</vt:lpstr>
      <vt:lpstr>A. Maca Teks Wacana kanthi Tumemen</vt:lpstr>
      <vt:lpstr>B. Tegese Tembung lan Dhudhah Isi Wacan</vt:lpstr>
      <vt:lpstr>C. Nulis Geguritan kanthi Trep </vt:lpstr>
      <vt:lpstr>D. Nyuguhake Tulisan Teks Wacana ing Medhia Cithak lan Digital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mila</cp:lastModifiedBy>
  <cp:revision>44</cp:revision>
  <dcterms:created xsi:type="dcterms:W3CDTF">2022-05-31T02:38:00Z</dcterms:created>
  <dcterms:modified xsi:type="dcterms:W3CDTF">2022-11-19T02:57:05Z</dcterms:modified>
</cp:coreProperties>
</file>