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5" r:id="rId8"/>
    <p:sldId id="261" r:id="rId9"/>
    <p:sldId id="263" r:id="rId10"/>
    <p:sldId id="266" r:id="rId1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nty nadia" userId="68dc62dd51539dac" providerId="LiveId" clId="{F5F8229C-39C9-45E2-A84E-E1C608EB3F09}"/>
    <pc:docChg chg="undo custSel addSld delSld modSld">
      <pc:chgData name="fenty nadia" userId="68dc62dd51539dac" providerId="LiveId" clId="{F5F8229C-39C9-45E2-A84E-E1C608EB3F09}" dt="2022-06-05T07:53:02.089" v="693"/>
      <pc:docMkLst>
        <pc:docMk/>
      </pc:docMkLst>
      <pc:sldChg chg="delSp modSp mod">
        <pc:chgData name="fenty nadia" userId="68dc62dd51539dac" providerId="LiveId" clId="{F5F8229C-39C9-45E2-A84E-E1C608EB3F09}" dt="2022-06-02T08:48:32.556" v="16" actId="1076"/>
        <pc:sldMkLst>
          <pc:docMk/>
          <pc:sldMk cId="950157772" sldId="256"/>
        </pc:sldMkLst>
        <pc:spChg chg="del">
          <ac:chgData name="fenty nadia" userId="68dc62dd51539dac" providerId="LiveId" clId="{F5F8229C-39C9-45E2-A84E-E1C608EB3F09}" dt="2022-06-02T08:48:00.596" v="10" actId="478"/>
          <ac:spMkLst>
            <pc:docMk/>
            <pc:sldMk cId="950157772" sldId="256"/>
            <ac:spMk id="2" creationId="{16B2EA70-21C4-4319-B4A4-A0FEC8150EC1}"/>
          </ac:spMkLst>
        </pc:spChg>
        <pc:spChg chg="del">
          <ac:chgData name="fenty nadia" userId="68dc62dd51539dac" providerId="LiveId" clId="{F5F8229C-39C9-45E2-A84E-E1C608EB3F09}" dt="2022-06-02T08:48:06.021" v="11" actId="478"/>
          <ac:spMkLst>
            <pc:docMk/>
            <pc:sldMk cId="950157772" sldId="256"/>
            <ac:spMk id="3" creationId="{344FFB13-7399-4BBD-99CB-D6D6D206C657}"/>
          </ac:spMkLst>
        </pc:spChg>
        <pc:spChg chg="mod">
          <ac:chgData name="fenty nadia" userId="68dc62dd51539dac" providerId="LiveId" clId="{F5F8229C-39C9-45E2-A84E-E1C608EB3F09}" dt="2022-06-02T08:48:32.556" v="16" actId="1076"/>
          <ac:spMkLst>
            <pc:docMk/>
            <pc:sldMk cId="950157772" sldId="256"/>
            <ac:spMk id="5" creationId="{EB1C265F-4E0F-49B9-8FE0-4EBDFE13F706}"/>
          </ac:spMkLst>
        </pc:spChg>
        <pc:spChg chg="mod">
          <ac:chgData name="fenty nadia" userId="68dc62dd51539dac" providerId="LiveId" clId="{F5F8229C-39C9-45E2-A84E-E1C608EB3F09}" dt="2022-06-02T08:48:32.556" v="16" actId="1076"/>
          <ac:spMkLst>
            <pc:docMk/>
            <pc:sldMk cId="950157772" sldId="256"/>
            <ac:spMk id="6" creationId="{25764128-2222-47AF-A5E3-D1B1DCAB2A8E}"/>
          </ac:spMkLst>
        </pc:spChg>
        <pc:spChg chg="mod">
          <ac:chgData name="fenty nadia" userId="68dc62dd51539dac" providerId="LiveId" clId="{F5F8229C-39C9-45E2-A84E-E1C608EB3F09}" dt="2022-06-02T08:48:32.556" v="16" actId="1076"/>
          <ac:spMkLst>
            <pc:docMk/>
            <pc:sldMk cId="950157772" sldId="256"/>
            <ac:spMk id="7" creationId="{B8C28EE4-FFC7-4F26-B94C-1910440C4D1F}"/>
          </ac:spMkLst>
        </pc:spChg>
        <pc:picChg chg="mod">
          <ac:chgData name="fenty nadia" userId="68dc62dd51539dac" providerId="LiveId" clId="{F5F8229C-39C9-45E2-A84E-E1C608EB3F09}" dt="2022-06-02T08:48:25.182" v="15" actId="1076"/>
          <ac:picMkLst>
            <pc:docMk/>
            <pc:sldMk cId="950157772" sldId="256"/>
            <ac:picMk id="4" creationId="{F0CA3F5E-3693-494F-8ACC-376979750931}"/>
          </ac:picMkLst>
        </pc:picChg>
      </pc:sldChg>
      <pc:sldChg chg="modSp mod">
        <pc:chgData name="fenty nadia" userId="68dc62dd51539dac" providerId="LiveId" clId="{F5F8229C-39C9-45E2-A84E-E1C608EB3F09}" dt="2022-06-02T09:06:04.102" v="29" actId="403"/>
        <pc:sldMkLst>
          <pc:docMk/>
          <pc:sldMk cId="448448332" sldId="257"/>
        </pc:sldMkLst>
        <pc:spChg chg="mod">
          <ac:chgData name="fenty nadia" userId="68dc62dd51539dac" providerId="LiveId" clId="{F5F8229C-39C9-45E2-A84E-E1C608EB3F09}" dt="2022-06-02T09:05:43.684" v="24" actId="207"/>
          <ac:spMkLst>
            <pc:docMk/>
            <pc:sldMk cId="448448332" sldId="257"/>
            <ac:spMk id="12" creationId="{8534C07A-B983-4F4C-93FD-99626BB179E7}"/>
          </ac:spMkLst>
        </pc:spChg>
        <pc:spChg chg="mod">
          <ac:chgData name="fenty nadia" userId="68dc62dd51539dac" providerId="LiveId" clId="{F5F8229C-39C9-45E2-A84E-E1C608EB3F09}" dt="2022-06-02T09:06:04.102" v="29" actId="403"/>
          <ac:spMkLst>
            <pc:docMk/>
            <pc:sldMk cId="448448332" sldId="257"/>
            <ac:spMk id="13" creationId="{96A77636-604D-4AB3-8A28-A17137080C4A}"/>
          </ac:spMkLst>
        </pc:spChg>
        <pc:picChg chg="mod">
          <ac:chgData name="fenty nadia" userId="68dc62dd51539dac" providerId="LiveId" clId="{F5F8229C-39C9-45E2-A84E-E1C608EB3F09}" dt="2022-06-02T09:05:52.850" v="27" actId="1076"/>
          <ac:picMkLst>
            <pc:docMk/>
            <pc:sldMk cId="448448332" sldId="257"/>
            <ac:picMk id="9" creationId="{E008AD43-9330-4DDC-B5FC-4D1AC99005AF}"/>
          </ac:picMkLst>
        </pc:picChg>
      </pc:sldChg>
      <pc:sldChg chg="del">
        <pc:chgData name="fenty nadia" userId="68dc62dd51539dac" providerId="LiveId" clId="{F5F8229C-39C9-45E2-A84E-E1C608EB3F09}" dt="2022-06-02T08:44:43.600" v="0" actId="47"/>
        <pc:sldMkLst>
          <pc:docMk/>
          <pc:sldMk cId="778420691" sldId="258"/>
        </pc:sldMkLst>
      </pc:sldChg>
      <pc:sldChg chg="addSp delSp modSp new mod modAnim">
        <pc:chgData name="fenty nadia" userId="68dc62dd51539dac" providerId="LiveId" clId="{F5F8229C-39C9-45E2-A84E-E1C608EB3F09}" dt="2022-06-02T10:36:08.325" v="251"/>
        <pc:sldMkLst>
          <pc:docMk/>
          <pc:sldMk cId="2807569850" sldId="258"/>
        </pc:sldMkLst>
        <pc:spChg chg="del mod">
          <ac:chgData name="fenty nadia" userId="68dc62dd51539dac" providerId="LiveId" clId="{F5F8229C-39C9-45E2-A84E-E1C608EB3F09}" dt="2022-06-02T09:29:13.230" v="35" actId="478"/>
          <ac:spMkLst>
            <pc:docMk/>
            <pc:sldMk cId="2807569850" sldId="258"/>
            <ac:spMk id="2" creationId="{35BACF85-DCC4-449C-8575-1695EFA21E2E}"/>
          </ac:spMkLst>
        </pc:spChg>
        <pc:spChg chg="del">
          <ac:chgData name="fenty nadia" userId="68dc62dd51539dac" providerId="LiveId" clId="{F5F8229C-39C9-45E2-A84E-E1C608EB3F09}" dt="2022-06-02T09:29:04.332" v="33" actId="931"/>
          <ac:spMkLst>
            <pc:docMk/>
            <pc:sldMk cId="2807569850" sldId="258"/>
            <ac:spMk id="3" creationId="{69ADE20A-1874-41BC-8DA3-F9ED82F2543F}"/>
          </ac:spMkLst>
        </pc:spChg>
        <pc:spChg chg="add mod">
          <ac:chgData name="fenty nadia" userId="68dc62dd51539dac" providerId="LiveId" clId="{F5F8229C-39C9-45E2-A84E-E1C608EB3F09}" dt="2022-06-02T09:31:43.286" v="81" actId="20577"/>
          <ac:spMkLst>
            <pc:docMk/>
            <pc:sldMk cId="2807569850" sldId="258"/>
            <ac:spMk id="9" creationId="{5CB4A310-8631-44A0-867B-856C02EB6A23}"/>
          </ac:spMkLst>
        </pc:spChg>
        <pc:spChg chg="add del mod">
          <ac:chgData name="fenty nadia" userId="68dc62dd51539dac" providerId="LiveId" clId="{F5F8229C-39C9-45E2-A84E-E1C608EB3F09}" dt="2022-06-02T09:30:04.260" v="53"/>
          <ac:spMkLst>
            <pc:docMk/>
            <pc:sldMk cId="2807569850" sldId="258"/>
            <ac:spMk id="10" creationId="{1A7FBF24-EBD4-4A93-A833-37A4A95A3883}"/>
          </ac:spMkLst>
        </pc:spChg>
        <pc:spChg chg="add mod">
          <ac:chgData name="fenty nadia" userId="68dc62dd51539dac" providerId="LiveId" clId="{F5F8229C-39C9-45E2-A84E-E1C608EB3F09}" dt="2022-06-02T10:36:08.325" v="251"/>
          <ac:spMkLst>
            <pc:docMk/>
            <pc:sldMk cId="2807569850" sldId="258"/>
            <ac:spMk id="15" creationId="{A6E2064B-0344-42AB-81DD-02A8F87E7881}"/>
          </ac:spMkLst>
        </pc:spChg>
        <pc:picChg chg="add mod">
          <ac:chgData name="fenty nadia" userId="68dc62dd51539dac" providerId="LiveId" clId="{F5F8229C-39C9-45E2-A84E-E1C608EB3F09}" dt="2022-06-02T09:31:32.688" v="78" actId="1076"/>
          <ac:picMkLst>
            <pc:docMk/>
            <pc:sldMk cId="2807569850" sldId="258"/>
            <ac:picMk id="7" creationId="{7BFAFFC6-9631-4B99-AF49-995D203FE11D}"/>
          </ac:picMkLst>
        </pc:picChg>
        <pc:picChg chg="add del mod">
          <ac:chgData name="fenty nadia" userId="68dc62dd51539dac" providerId="LiveId" clId="{F5F8229C-39C9-45E2-A84E-E1C608EB3F09}" dt="2022-06-02T09:30:17.080" v="55" actId="478"/>
          <ac:picMkLst>
            <pc:docMk/>
            <pc:sldMk cId="2807569850" sldId="258"/>
            <ac:picMk id="12" creationId="{5D47037E-7047-4D74-80B8-A12F37CAC8A0}"/>
          </ac:picMkLst>
        </pc:picChg>
        <pc:picChg chg="add mod">
          <ac:chgData name="fenty nadia" userId="68dc62dd51539dac" providerId="LiveId" clId="{F5F8229C-39C9-45E2-A84E-E1C608EB3F09}" dt="2022-06-02T09:31:56.828" v="90" actId="1036"/>
          <ac:picMkLst>
            <pc:docMk/>
            <pc:sldMk cId="2807569850" sldId="258"/>
            <ac:picMk id="14" creationId="{04BB7FA7-65E5-45C0-B05C-FCDCF7E287F6}"/>
          </ac:picMkLst>
        </pc:picChg>
      </pc:sldChg>
      <pc:sldChg chg="addSp delSp modSp new mod modAnim">
        <pc:chgData name="fenty nadia" userId="68dc62dd51539dac" providerId="LiveId" clId="{F5F8229C-39C9-45E2-A84E-E1C608EB3F09}" dt="2022-06-05T07:53:02.089" v="693"/>
        <pc:sldMkLst>
          <pc:docMk/>
          <pc:sldMk cId="2737016914" sldId="259"/>
        </pc:sldMkLst>
        <pc:spChg chg="del mod">
          <ac:chgData name="fenty nadia" userId="68dc62dd51539dac" providerId="LiveId" clId="{F5F8229C-39C9-45E2-A84E-E1C608EB3F09}" dt="2022-06-02T10:33:30.604" v="227" actId="478"/>
          <ac:spMkLst>
            <pc:docMk/>
            <pc:sldMk cId="2737016914" sldId="259"/>
            <ac:spMk id="2" creationId="{3F1301B5-1931-4EC2-B110-85B4DDEA7A25}"/>
          </ac:spMkLst>
        </pc:spChg>
        <pc:spChg chg="del">
          <ac:chgData name="fenty nadia" userId="68dc62dd51539dac" providerId="LiveId" clId="{F5F8229C-39C9-45E2-A84E-E1C608EB3F09}" dt="2022-06-02T10:33:58.296" v="228" actId="931"/>
          <ac:spMkLst>
            <pc:docMk/>
            <pc:sldMk cId="2737016914" sldId="259"/>
            <ac:spMk id="3" creationId="{BA9EB2A6-8540-4332-81FD-412A0F990809}"/>
          </ac:spMkLst>
        </pc:spChg>
        <pc:spChg chg="add mod">
          <ac:chgData name="fenty nadia" userId="68dc62dd51539dac" providerId="LiveId" clId="{F5F8229C-39C9-45E2-A84E-E1C608EB3F09}" dt="2022-06-02T10:35:53.904" v="250" actId="1076"/>
          <ac:spMkLst>
            <pc:docMk/>
            <pc:sldMk cId="2737016914" sldId="259"/>
            <ac:spMk id="6" creationId="{168861C6-460F-4F34-93A2-3B297EA29656}"/>
          </ac:spMkLst>
        </pc:spChg>
        <pc:spChg chg="add mod">
          <ac:chgData name="fenty nadia" userId="68dc62dd51539dac" providerId="LiveId" clId="{F5F8229C-39C9-45E2-A84E-E1C608EB3F09}" dt="2022-06-02T10:36:14.653" v="253"/>
          <ac:spMkLst>
            <pc:docMk/>
            <pc:sldMk cId="2737016914" sldId="259"/>
            <ac:spMk id="7" creationId="{6C6A73C8-BBD0-453F-A841-CC639654932B}"/>
          </ac:spMkLst>
        </pc:spChg>
        <pc:picChg chg="add mod">
          <ac:chgData name="fenty nadia" userId="68dc62dd51539dac" providerId="LiveId" clId="{F5F8229C-39C9-45E2-A84E-E1C608EB3F09}" dt="2022-06-02T10:34:07.896" v="231" actId="14100"/>
          <ac:picMkLst>
            <pc:docMk/>
            <pc:sldMk cId="2737016914" sldId="259"/>
            <ac:picMk id="5" creationId="{339D740E-A527-476F-9267-9FFB27A81431}"/>
          </ac:picMkLst>
        </pc:picChg>
      </pc:sldChg>
      <pc:sldChg chg="del">
        <pc:chgData name="fenty nadia" userId="68dc62dd51539dac" providerId="LiveId" clId="{F5F8229C-39C9-45E2-A84E-E1C608EB3F09}" dt="2022-06-02T08:44:44.272" v="2" actId="47"/>
        <pc:sldMkLst>
          <pc:docMk/>
          <pc:sldMk cId="2994088901" sldId="259"/>
        </pc:sldMkLst>
      </pc:sldChg>
      <pc:sldChg chg="addSp delSp modSp new mod modAnim">
        <pc:chgData name="fenty nadia" userId="68dc62dd51539dac" providerId="LiveId" clId="{F5F8229C-39C9-45E2-A84E-E1C608EB3F09}" dt="2022-06-05T07:52:48.009" v="691"/>
        <pc:sldMkLst>
          <pc:docMk/>
          <pc:sldMk cId="763976627" sldId="260"/>
        </pc:sldMkLst>
        <pc:spChg chg="del mod">
          <ac:chgData name="fenty nadia" userId="68dc62dd51539dac" providerId="LiveId" clId="{F5F8229C-39C9-45E2-A84E-E1C608EB3F09}" dt="2022-06-02T10:39:21.190" v="280" actId="478"/>
          <ac:spMkLst>
            <pc:docMk/>
            <pc:sldMk cId="763976627" sldId="260"/>
            <ac:spMk id="2" creationId="{9DCF4AEA-EB2D-4D64-BE56-D1FF00A835C6}"/>
          </ac:spMkLst>
        </pc:spChg>
        <pc:spChg chg="del">
          <ac:chgData name="fenty nadia" userId="68dc62dd51539dac" providerId="LiveId" clId="{F5F8229C-39C9-45E2-A84E-E1C608EB3F09}" dt="2022-06-02T10:36:51.667" v="254" actId="1032"/>
          <ac:spMkLst>
            <pc:docMk/>
            <pc:sldMk cId="763976627" sldId="260"/>
            <ac:spMk id="3" creationId="{5DB07A90-3F02-4172-A770-C39F7CC25B73}"/>
          </ac:spMkLst>
        </pc:spChg>
        <pc:spChg chg="add del mod">
          <ac:chgData name="fenty nadia" userId="68dc62dd51539dac" providerId="LiveId" clId="{F5F8229C-39C9-45E2-A84E-E1C608EB3F09}" dt="2022-06-02T10:39:17.009" v="279" actId="1032"/>
          <ac:spMkLst>
            <pc:docMk/>
            <pc:sldMk cId="763976627" sldId="260"/>
            <ac:spMk id="6" creationId="{9D0A0BAA-ECD5-40DF-A2DC-85B542A21586}"/>
          </ac:spMkLst>
        </pc:spChg>
        <pc:graphicFrameChg chg="add del mod modGraphic">
          <ac:chgData name="fenty nadia" userId="68dc62dd51539dac" providerId="LiveId" clId="{F5F8229C-39C9-45E2-A84E-E1C608EB3F09}" dt="2022-06-02T10:39:09.802" v="278" actId="478"/>
          <ac:graphicFrameMkLst>
            <pc:docMk/>
            <pc:sldMk cId="763976627" sldId="260"/>
            <ac:graphicFrameMk id="4" creationId="{BC643774-E30C-4CEE-BD5B-F64790CE2FFA}"/>
          </ac:graphicFrameMkLst>
        </pc:graphicFrameChg>
        <pc:graphicFrameChg chg="add mod modGraphic">
          <ac:chgData name="fenty nadia" userId="68dc62dd51539dac" providerId="LiveId" clId="{F5F8229C-39C9-45E2-A84E-E1C608EB3F09}" dt="2022-06-03T08:32:42.584" v="406" actId="12100"/>
          <ac:graphicFrameMkLst>
            <pc:docMk/>
            <pc:sldMk cId="763976627" sldId="260"/>
            <ac:graphicFrameMk id="7" creationId="{1A28BDB2-9024-4CAF-BC65-A68A6F1EA4EA}"/>
          </ac:graphicFrameMkLst>
        </pc:graphicFrameChg>
        <pc:picChg chg="add del mod ord">
          <ac:chgData name="fenty nadia" userId="68dc62dd51539dac" providerId="LiveId" clId="{F5F8229C-39C9-45E2-A84E-E1C608EB3F09}" dt="2022-06-03T08:25:02.813" v="375" actId="478"/>
          <ac:picMkLst>
            <pc:docMk/>
            <pc:sldMk cId="763976627" sldId="260"/>
            <ac:picMk id="3" creationId="{DF5C9E49-38AD-41AF-A423-734520779138}"/>
          </ac:picMkLst>
        </pc:picChg>
        <pc:picChg chg="add del mod">
          <ac:chgData name="fenty nadia" userId="68dc62dd51539dac" providerId="LiveId" clId="{F5F8229C-39C9-45E2-A84E-E1C608EB3F09}" dt="2022-06-03T08:26:25.993" v="377" actId="478"/>
          <ac:picMkLst>
            <pc:docMk/>
            <pc:sldMk cId="763976627" sldId="260"/>
            <ac:picMk id="5" creationId="{408D3562-052D-4E42-8AE2-0460A3F2A50E}"/>
          </ac:picMkLst>
        </pc:picChg>
        <pc:picChg chg="add mod">
          <ac:chgData name="fenty nadia" userId="68dc62dd51539dac" providerId="LiveId" clId="{F5F8229C-39C9-45E2-A84E-E1C608EB3F09}" dt="2022-06-03T08:26:48.654" v="382" actId="1076"/>
          <ac:picMkLst>
            <pc:docMk/>
            <pc:sldMk cId="763976627" sldId="260"/>
            <ac:picMk id="8" creationId="{D7581590-378A-4F04-ABAB-AC50969E8B57}"/>
          </ac:picMkLst>
        </pc:picChg>
      </pc:sldChg>
      <pc:sldChg chg="addSp delSp modSp new mod modAnim">
        <pc:chgData name="fenty nadia" userId="68dc62dd51539dac" providerId="LiveId" clId="{F5F8229C-39C9-45E2-A84E-E1C608EB3F09}" dt="2022-06-05T07:52:08.303" v="685"/>
        <pc:sldMkLst>
          <pc:docMk/>
          <pc:sldMk cId="509737091" sldId="261"/>
        </pc:sldMkLst>
        <pc:spChg chg="mod">
          <ac:chgData name="fenty nadia" userId="68dc62dd51539dac" providerId="LiveId" clId="{F5F8229C-39C9-45E2-A84E-E1C608EB3F09}" dt="2022-06-03T08:35:05.523" v="439" actId="122"/>
          <ac:spMkLst>
            <pc:docMk/>
            <pc:sldMk cId="509737091" sldId="261"/>
            <ac:spMk id="2" creationId="{74A2AE1E-074F-4A1C-B507-F5F24CEC643A}"/>
          </ac:spMkLst>
        </pc:spChg>
        <pc:spChg chg="add del">
          <ac:chgData name="fenty nadia" userId="68dc62dd51539dac" providerId="LiveId" clId="{F5F8229C-39C9-45E2-A84E-E1C608EB3F09}" dt="2022-06-03T08:34:21.493" v="415" actId="1032"/>
          <ac:spMkLst>
            <pc:docMk/>
            <pc:sldMk cId="509737091" sldId="261"/>
            <ac:spMk id="3" creationId="{0CD09951-7726-49BC-8CEE-B95A85207DB8}"/>
          </ac:spMkLst>
        </pc:spChg>
        <pc:graphicFrameChg chg="add del modGraphic">
          <ac:chgData name="fenty nadia" userId="68dc62dd51539dac" providerId="LiveId" clId="{F5F8229C-39C9-45E2-A84E-E1C608EB3F09}" dt="2022-06-03T08:33:57.149" v="414" actId="1032"/>
          <ac:graphicFrameMkLst>
            <pc:docMk/>
            <pc:sldMk cId="509737091" sldId="261"/>
            <ac:graphicFrameMk id="4" creationId="{054B8FB4-B443-4CF2-9129-A420BFB53BC8}"/>
          </ac:graphicFrameMkLst>
        </pc:graphicFrameChg>
        <pc:graphicFrameChg chg="add mod modGraphic">
          <ac:chgData name="fenty nadia" userId="68dc62dd51539dac" providerId="LiveId" clId="{F5F8229C-39C9-45E2-A84E-E1C608EB3F09}" dt="2022-06-03T08:34:46.802" v="430" actId="20577"/>
          <ac:graphicFrameMkLst>
            <pc:docMk/>
            <pc:sldMk cId="509737091" sldId="261"/>
            <ac:graphicFrameMk id="5" creationId="{66364727-A594-4AE4-9A41-BD495A5E7BAA}"/>
          </ac:graphicFrameMkLst>
        </pc:graphicFrameChg>
        <pc:picChg chg="add del mod">
          <ac:chgData name="fenty nadia" userId="68dc62dd51539dac" providerId="LiveId" clId="{F5F8229C-39C9-45E2-A84E-E1C608EB3F09}" dt="2022-06-03T08:35:21.907" v="441"/>
          <ac:picMkLst>
            <pc:docMk/>
            <pc:sldMk cId="509737091" sldId="261"/>
            <ac:picMk id="7" creationId="{83FB29DF-8465-42E8-A208-FD598E7F71BC}"/>
          </ac:picMkLst>
        </pc:picChg>
        <pc:picChg chg="add mod ord">
          <ac:chgData name="fenty nadia" userId="68dc62dd51539dac" providerId="LiveId" clId="{F5F8229C-39C9-45E2-A84E-E1C608EB3F09}" dt="2022-06-03T08:35:49.304" v="447" actId="14100"/>
          <ac:picMkLst>
            <pc:docMk/>
            <pc:sldMk cId="509737091" sldId="261"/>
            <ac:picMk id="9" creationId="{ED587736-7669-4B11-A2BD-80A6C4731A3B}"/>
          </ac:picMkLst>
        </pc:picChg>
      </pc:sldChg>
      <pc:sldChg chg="del">
        <pc:chgData name="fenty nadia" userId="68dc62dd51539dac" providerId="LiveId" clId="{F5F8229C-39C9-45E2-A84E-E1C608EB3F09}" dt="2022-06-02T08:44:44.538" v="3" actId="47"/>
        <pc:sldMkLst>
          <pc:docMk/>
          <pc:sldMk cId="2362449875" sldId="261"/>
        </pc:sldMkLst>
      </pc:sldChg>
      <pc:sldChg chg="modSp new del mod">
        <pc:chgData name="fenty nadia" userId="68dc62dd51539dac" providerId="LiveId" clId="{F5F8229C-39C9-45E2-A84E-E1C608EB3F09}" dt="2022-06-03T08:36:09.414" v="449" actId="47"/>
        <pc:sldMkLst>
          <pc:docMk/>
          <pc:sldMk cId="500456322" sldId="262"/>
        </pc:sldMkLst>
        <pc:spChg chg="mod">
          <ac:chgData name="fenty nadia" userId="68dc62dd51539dac" providerId="LiveId" clId="{F5F8229C-39C9-45E2-A84E-E1C608EB3F09}" dt="2022-06-03T08:36:02.335" v="448" actId="20577"/>
          <ac:spMkLst>
            <pc:docMk/>
            <pc:sldMk cId="500456322" sldId="262"/>
            <ac:spMk id="2" creationId="{DD558D8D-0323-431D-9AF0-11F059580601}"/>
          </ac:spMkLst>
        </pc:spChg>
      </pc:sldChg>
      <pc:sldChg chg="del">
        <pc:chgData name="fenty nadia" userId="68dc62dd51539dac" providerId="LiveId" clId="{F5F8229C-39C9-45E2-A84E-E1C608EB3F09}" dt="2022-06-02T08:44:45.381" v="5" actId="47"/>
        <pc:sldMkLst>
          <pc:docMk/>
          <pc:sldMk cId="2162083088" sldId="262"/>
        </pc:sldMkLst>
      </pc:sldChg>
      <pc:sldChg chg="del">
        <pc:chgData name="fenty nadia" userId="68dc62dd51539dac" providerId="LiveId" clId="{F5F8229C-39C9-45E2-A84E-E1C608EB3F09}" dt="2022-06-02T08:44:46.584" v="7" actId="47"/>
        <pc:sldMkLst>
          <pc:docMk/>
          <pc:sldMk cId="1382497540" sldId="263"/>
        </pc:sldMkLst>
      </pc:sldChg>
      <pc:sldChg chg="addSp delSp modSp new mod modAnim">
        <pc:chgData name="fenty nadia" userId="68dc62dd51539dac" providerId="LiveId" clId="{F5F8229C-39C9-45E2-A84E-E1C608EB3F09}" dt="2022-06-05T07:51:50.671" v="682"/>
        <pc:sldMkLst>
          <pc:docMk/>
          <pc:sldMk cId="3858193258" sldId="263"/>
        </pc:sldMkLst>
        <pc:spChg chg="mod">
          <ac:chgData name="fenty nadia" userId="68dc62dd51539dac" providerId="LiveId" clId="{F5F8229C-39C9-45E2-A84E-E1C608EB3F09}" dt="2022-06-05T07:44:35.664" v="453" actId="403"/>
          <ac:spMkLst>
            <pc:docMk/>
            <pc:sldMk cId="3858193258" sldId="263"/>
            <ac:spMk id="2" creationId="{EE1416E7-AF3F-488B-88D6-7BCDC924DE93}"/>
          </ac:spMkLst>
        </pc:spChg>
        <pc:spChg chg="del">
          <ac:chgData name="fenty nadia" userId="68dc62dd51539dac" providerId="LiveId" clId="{F5F8229C-39C9-45E2-A84E-E1C608EB3F09}" dt="2022-06-02T09:44:53.492" v="109" actId="1032"/>
          <ac:spMkLst>
            <pc:docMk/>
            <pc:sldMk cId="3858193258" sldId="263"/>
            <ac:spMk id="3" creationId="{80748B4D-EA20-4307-A4A4-2833620B35C3}"/>
          </ac:spMkLst>
        </pc:spChg>
        <pc:graphicFrameChg chg="add mod modGraphic">
          <ac:chgData name="fenty nadia" userId="68dc62dd51539dac" providerId="LiveId" clId="{F5F8229C-39C9-45E2-A84E-E1C608EB3F09}" dt="2022-06-05T07:44:28.814" v="451" actId="12269"/>
          <ac:graphicFrameMkLst>
            <pc:docMk/>
            <pc:sldMk cId="3858193258" sldId="263"/>
            <ac:graphicFrameMk id="4" creationId="{26059D46-0830-471F-BC12-0EEA5575CB4A}"/>
          </ac:graphicFrameMkLst>
        </pc:graphicFrameChg>
      </pc:sldChg>
      <pc:sldChg chg="addSp delSp modSp new mod modAnim">
        <pc:chgData name="fenty nadia" userId="68dc62dd51539dac" providerId="LiveId" clId="{F5F8229C-39C9-45E2-A84E-E1C608EB3F09}" dt="2022-06-02T10:36:11.403" v="252"/>
        <pc:sldMkLst>
          <pc:docMk/>
          <pc:sldMk cId="1409767350" sldId="264"/>
        </pc:sldMkLst>
        <pc:spChg chg="mod">
          <ac:chgData name="fenty nadia" userId="68dc62dd51539dac" providerId="LiveId" clId="{F5F8229C-39C9-45E2-A84E-E1C608EB3F09}" dt="2022-06-02T10:15:41.490" v="206" actId="1037"/>
          <ac:spMkLst>
            <pc:docMk/>
            <pc:sldMk cId="1409767350" sldId="264"/>
            <ac:spMk id="2" creationId="{E87FA97F-3E51-430B-B28B-FE721C6C7E85}"/>
          </ac:spMkLst>
        </pc:spChg>
        <pc:spChg chg="del">
          <ac:chgData name="fenty nadia" userId="68dc62dd51539dac" providerId="LiveId" clId="{F5F8229C-39C9-45E2-A84E-E1C608EB3F09}" dt="2022-06-02T10:00:23.478" v="146" actId="478"/>
          <ac:spMkLst>
            <pc:docMk/>
            <pc:sldMk cId="1409767350" sldId="264"/>
            <ac:spMk id="3" creationId="{E8447946-D407-4E67-9A27-DBAA82C841C9}"/>
          </ac:spMkLst>
        </pc:spChg>
        <pc:spChg chg="add mod">
          <ac:chgData name="fenty nadia" userId="68dc62dd51539dac" providerId="LiveId" clId="{F5F8229C-39C9-45E2-A84E-E1C608EB3F09}" dt="2022-06-02T10:36:11.403" v="252"/>
          <ac:spMkLst>
            <pc:docMk/>
            <pc:sldMk cId="1409767350" sldId="264"/>
            <ac:spMk id="8" creationId="{D7314A59-472F-4E70-B15E-F01870D50E2A}"/>
          </ac:spMkLst>
        </pc:spChg>
        <pc:picChg chg="add mod">
          <ac:chgData name="fenty nadia" userId="68dc62dd51539dac" providerId="LiveId" clId="{F5F8229C-39C9-45E2-A84E-E1C608EB3F09}" dt="2022-06-02T10:04:56.231" v="172" actId="1076"/>
          <ac:picMkLst>
            <pc:docMk/>
            <pc:sldMk cId="1409767350" sldId="264"/>
            <ac:picMk id="5" creationId="{66AA7E0E-A425-42A7-A412-B89AE2B0F5E8}"/>
          </ac:picMkLst>
        </pc:picChg>
        <pc:picChg chg="add mod ord">
          <ac:chgData name="fenty nadia" userId="68dc62dd51539dac" providerId="LiveId" clId="{F5F8229C-39C9-45E2-A84E-E1C608EB3F09}" dt="2022-06-02T10:15:33.360" v="199" actId="14826"/>
          <ac:picMkLst>
            <pc:docMk/>
            <pc:sldMk cId="1409767350" sldId="264"/>
            <ac:picMk id="7" creationId="{3DD2457C-5FD4-47E7-91C4-8653BA2F17E5}"/>
          </ac:picMkLst>
        </pc:picChg>
      </pc:sldChg>
      <pc:sldChg chg="del">
        <pc:chgData name="fenty nadia" userId="68dc62dd51539dac" providerId="LiveId" clId="{F5F8229C-39C9-45E2-A84E-E1C608EB3F09}" dt="2022-06-02T08:44:44.835" v="4" actId="47"/>
        <pc:sldMkLst>
          <pc:docMk/>
          <pc:sldMk cId="3577760420" sldId="264"/>
        </pc:sldMkLst>
      </pc:sldChg>
      <pc:sldChg chg="del">
        <pc:chgData name="fenty nadia" userId="68dc62dd51539dac" providerId="LiveId" clId="{F5F8229C-39C9-45E2-A84E-E1C608EB3F09}" dt="2022-06-02T08:44:43.866" v="1" actId="47"/>
        <pc:sldMkLst>
          <pc:docMk/>
          <pc:sldMk cId="912359034" sldId="265"/>
        </pc:sldMkLst>
      </pc:sldChg>
      <pc:sldChg chg="addSp delSp modSp new mod modAnim">
        <pc:chgData name="fenty nadia" userId="68dc62dd51539dac" providerId="LiveId" clId="{F5F8229C-39C9-45E2-A84E-E1C608EB3F09}" dt="2022-06-05T07:52:33.958" v="690"/>
        <pc:sldMkLst>
          <pc:docMk/>
          <pc:sldMk cId="2643935729" sldId="265"/>
        </pc:sldMkLst>
        <pc:spChg chg="mod">
          <ac:chgData name="fenty nadia" userId="68dc62dd51539dac" providerId="LiveId" clId="{F5F8229C-39C9-45E2-A84E-E1C608EB3F09}" dt="2022-06-03T08:33:22.213" v="411" actId="13822"/>
          <ac:spMkLst>
            <pc:docMk/>
            <pc:sldMk cId="2643935729" sldId="265"/>
            <ac:spMk id="2" creationId="{A1986283-FF9D-4F7C-9960-84DA08ED7597}"/>
          </ac:spMkLst>
        </pc:spChg>
        <pc:spChg chg="del">
          <ac:chgData name="fenty nadia" userId="68dc62dd51539dac" providerId="LiveId" clId="{F5F8229C-39C9-45E2-A84E-E1C608EB3F09}" dt="2022-06-03T08:27:04.746" v="384" actId="478"/>
          <ac:spMkLst>
            <pc:docMk/>
            <pc:sldMk cId="2643935729" sldId="265"/>
            <ac:spMk id="3" creationId="{40EB91CF-79CA-45EF-ADE7-AEF9620C02A3}"/>
          </ac:spMkLst>
        </pc:spChg>
        <pc:picChg chg="add mod ord">
          <ac:chgData name="fenty nadia" userId="68dc62dd51539dac" providerId="LiveId" clId="{F5F8229C-39C9-45E2-A84E-E1C608EB3F09}" dt="2022-06-03T08:33:33.974" v="412" actId="166"/>
          <ac:picMkLst>
            <pc:docMk/>
            <pc:sldMk cId="2643935729" sldId="265"/>
            <ac:picMk id="5" creationId="{6C867806-1175-49A8-8EE2-287807AFFD79}"/>
          </ac:picMkLst>
        </pc:picChg>
        <pc:picChg chg="add mod">
          <ac:chgData name="fenty nadia" userId="68dc62dd51539dac" providerId="LiveId" clId="{F5F8229C-39C9-45E2-A84E-E1C608EB3F09}" dt="2022-06-03T08:28:14.502" v="399" actId="1076"/>
          <ac:picMkLst>
            <pc:docMk/>
            <pc:sldMk cId="2643935729" sldId="265"/>
            <ac:picMk id="7" creationId="{A6124A9F-016C-4EEF-9956-0B90C9E65FA7}"/>
          </ac:picMkLst>
        </pc:picChg>
      </pc:sldChg>
      <pc:sldChg chg="addSp delSp modSp new mod">
        <pc:chgData name="fenty nadia" userId="68dc62dd51539dac" providerId="LiveId" clId="{F5F8229C-39C9-45E2-A84E-E1C608EB3F09}" dt="2022-06-05T07:51:24.897" v="676" actId="27636"/>
        <pc:sldMkLst>
          <pc:docMk/>
          <pc:sldMk cId="2336799899" sldId="266"/>
        </pc:sldMkLst>
        <pc:spChg chg="mod">
          <ac:chgData name="fenty nadia" userId="68dc62dd51539dac" providerId="LiveId" clId="{F5F8229C-39C9-45E2-A84E-E1C608EB3F09}" dt="2022-06-05T07:51:24.897" v="676" actId="27636"/>
          <ac:spMkLst>
            <pc:docMk/>
            <pc:sldMk cId="2336799899" sldId="266"/>
            <ac:spMk id="2" creationId="{85628D5A-1782-4869-9466-9B2B1A8BC110}"/>
          </ac:spMkLst>
        </pc:spChg>
        <pc:spChg chg="del">
          <ac:chgData name="fenty nadia" userId="68dc62dd51539dac" providerId="LiveId" clId="{F5F8229C-39C9-45E2-A84E-E1C608EB3F09}" dt="2022-06-05T07:45:08.849" v="454" actId="931"/>
          <ac:spMkLst>
            <pc:docMk/>
            <pc:sldMk cId="2336799899" sldId="266"/>
            <ac:spMk id="3" creationId="{06B579BE-ECE9-4BE7-9FC4-9AADC6BFFCA6}"/>
          </ac:spMkLst>
        </pc:spChg>
        <pc:spChg chg="add del mod">
          <ac:chgData name="fenty nadia" userId="68dc62dd51539dac" providerId="LiveId" clId="{F5F8229C-39C9-45E2-A84E-E1C608EB3F09}" dt="2022-06-05T07:45:54.457" v="459" actId="931"/>
          <ac:spMkLst>
            <pc:docMk/>
            <pc:sldMk cId="2336799899" sldId="266"/>
            <ac:spMk id="7" creationId="{2B50E5B1-D48F-4502-B145-9540448C95D4}"/>
          </ac:spMkLst>
        </pc:spChg>
        <pc:picChg chg="add del mod ord">
          <ac:chgData name="fenty nadia" userId="68dc62dd51539dac" providerId="LiveId" clId="{F5F8229C-39C9-45E2-A84E-E1C608EB3F09}" dt="2022-06-05T07:45:45.166" v="458" actId="478"/>
          <ac:picMkLst>
            <pc:docMk/>
            <pc:sldMk cId="2336799899" sldId="266"/>
            <ac:picMk id="5" creationId="{8F2DA9DF-8F5D-4A47-8B56-8A348E7EF6AF}"/>
          </ac:picMkLst>
        </pc:picChg>
        <pc:picChg chg="add mod ord">
          <ac:chgData name="fenty nadia" userId="68dc62dd51539dac" providerId="LiveId" clId="{F5F8229C-39C9-45E2-A84E-E1C608EB3F09}" dt="2022-06-05T07:51:19.756" v="674" actId="1076"/>
          <ac:picMkLst>
            <pc:docMk/>
            <pc:sldMk cId="2336799899" sldId="266"/>
            <ac:picMk id="9" creationId="{4A616BA2-005A-48F0-912C-6227DDCE88FB}"/>
          </ac:picMkLst>
        </pc:picChg>
      </pc:sldChg>
      <pc:sldChg chg="del">
        <pc:chgData name="fenty nadia" userId="68dc62dd51539dac" providerId="LiveId" clId="{F5F8229C-39C9-45E2-A84E-E1C608EB3F09}" dt="2022-06-02T08:44:45.975" v="6" actId="47"/>
        <pc:sldMkLst>
          <pc:docMk/>
          <pc:sldMk cId="3439703073" sldId="266"/>
        </pc:sldMkLst>
      </pc:sldChg>
      <pc:sldChg chg="new del">
        <pc:chgData name="fenty nadia" userId="68dc62dd51539dac" providerId="LiveId" clId="{F5F8229C-39C9-45E2-A84E-E1C608EB3F09}" dt="2022-06-05T07:44:22.427" v="450" actId="47"/>
        <pc:sldMkLst>
          <pc:docMk/>
          <pc:sldMk cId="1526591069" sldId="267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63D7E0-C939-45FF-A466-B1161F91D2E0}" type="doc">
      <dgm:prSet loTypeId="urn:microsoft.com/office/officeart/2005/8/layout/hList6" loCatId="list" qsTypeId="urn:microsoft.com/office/officeart/2005/8/quickstyle/simple1" qsCatId="simple" csTypeId="urn:microsoft.com/office/officeart/2005/8/colors/accent5_4" csCatId="accent5" phldr="1"/>
      <dgm:spPr/>
      <dgm:t>
        <a:bodyPr/>
        <a:lstStyle/>
        <a:p>
          <a:endParaRPr lang="id-ID"/>
        </a:p>
      </dgm:t>
    </dgm:pt>
    <dgm:pt modelId="{0489ADD7-017E-4EDF-8751-6743BB915A06}">
      <dgm:prSet phldrT="[Text]"/>
      <dgm:spPr/>
      <dgm:t>
        <a:bodyPr/>
        <a:lstStyle/>
        <a:p>
          <a:r>
            <a:rPr lang="en-GB" dirty="0" err="1"/>
            <a:t>Ciri-Ciri</a:t>
          </a:r>
          <a:r>
            <a:rPr lang="en-GB" dirty="0"/>
            <a:t> Teks </a:t>
          </a:r>
          <a:r>
            <a:rPr lang="en-GB" dirty="0" err="1"/>
            <a:t>Eksposisi</a:t>
          </a:r>
          <a:endParaRPr lang="id-ID" dirty="0"/>
        </a:p>
      </dgm:t>
    </dgm:pt>
    <dgm:pt modelId="{D0F09DFE-B71E-446B-B38A-F407F156FF9E}" type="parTrans" cxnId="{A635ECBF-2A06-4093-8DA6-F02CCB08D41E}">
      <dgm:prSet/>
      <dgm:spPr/>
      <dgm:t>
        <a:bodyPr/>
        <a:lstStyle/>
        <a:p>
          <a:endParaRPr lang="id-ID"/>
        </a:p>
      </dgm:t>
    </dgm:pt>
    <dgm:pt modelId="{82BD8DAB-BD61-4F69-86F3-D89919005B05}" type="sibTrans" cxnId="{A635ECBF-2A06-4093-8DA6-F02CCB08D41E}">
      <dgm:prSet/>
      <dgm:spPr/>
      <dgm:t>
        <a:bodyPr/>
        <a:lstStyle/>
        <a:p>
          <a:endParaRPr lang="id-ID"/>
        </a:p>
      </dgm:t>
    </dgm:pt>
    <dgm:pt modelId="{4375F26C-3C56-4F49-9C20-F30A35AC2D49}">
      <dgm:prSet phldrT="[Text]"/>
      <dgm:spPr/>
      <dgm:t>
        <a:bodyPr/>
        <a:lstStyle/>
        <a:p>
          <a:r>
            <a:rPr lang="id-ID" dirty="0"/>
            <a:t>Berisi informasi dan pengetahuan</a:t>
          </a:r>
        </a:p>
      </dgm:t>
    </dgm:pt>
    <dgm:pt modelId="{8C7CF4D0-49D1-4139-A90C-2470A143866A}" type="parTrans" cxnId="{115622BC-EE6E-4C9A-8854-03C740D4A4E6}">
      <dgm:prSet/>
      <dgm:spPr/>
      <dgm:t>
        <a:bodyPr/>
        <a:lstStyle/>
        <a:p>
          <a:endParaRPr lang="id-ID"/>
        </a:p>
      </dgm:t>
    </dgm:pt>
    <dgm:pt modelId="{62394A59-BF89-4E9F-BF89-F8A9345F3747}" type="sibTrans" cxnId="{115622BC-EE6E-4C9A-8854-03C740D4A4E6}">
      <dgm:prSet/>
      <dgm:spPr/>
      <dgm:t>
        <a:bodyPr/>
        <a:lstStyle/>
        <a:p>
          <a:endParaRPr lang="id-ID"/>
        </a:p>
      </dgm:t>
    </dgm:pt>
    <dgm:pt modelId="{D8B8CBDA-7BBD-4BEF-B56A-A0E5A7E66C3E}">
      <dgm:prSet phldrT="[Text]"/>
      <dgm:spPr/>
      <dgm:t>
        <a:bodyPr/>
        <a:lstStyle/>
        <a:p>
          <a:r>
            <a:rPr lang="id-ID" dirty="0"/>
            <a:t>Objektif dan tidak memihak</a:t>
          </a:r>
        </a:p>
      </dgm:t>
    </dgm:pt>
    <dgm:pt modelId="{64699C9E-2C03-4E89-8006-6637DBA81A68}" type="parTrans" cxnId="{3D320C39-8F78-445C-925F-56BBA536CDB3}">
      <dgm:prSet/>
      <dgm:spPr/>
      <dgm:t>
        <a:bodyPr/>
        <a:lstStyle/>
        <a:p>
          <a:endParaRPr lang="id-ID"/>
        </a:p>
      </dgm:t>
    </dgm:pt>
    <dgm:pt modelId="{9C4515D3-15AA-4673-B7BD-83B97F4C63C6}" type="sibTrans" cxnId="{3D320C39-8F78-445C-925F-56BBA536CDB3}">
      <dgm:prSet/>
      <dgm:spPr/>
      <dgm:t>
        <a:bodyPr/>
        <a:lstStyle/>
        <a:p>
          <a:endParaRPr lang="id-ID"/>
        </a:p>
      </dgm:t>
    </dgm:pt>
    <dgm:pt modelId="{B1AB435B-E5BA-47ED-B920-5DD4C0620CE5}" type="pres">
      <dgm:prSet presAssocID="{F863D7E0-C939-45FF-A466-B1161F91D2E0}" presName="Name0" presStyleCnt="0">
        <dgm:presLayoutVars>
          <dgm:dir/>
          <dgm:resizeHandles val="exact"/>
        </dgm:presLayoutVars>
      </dgm:prSet>
      <dgm:spPr/>
    </dgm:pt>
    <dgm:pt modelId="{AB75D5B2-E1DE-4ED7-B5B6-55D5DC535D6F}" type="pres">
      <dgm:prSet presAssocID="{0489ADD7-017E-4EDF-8751-6743BB915A06}" presName="node" presStyleLbl="node1" presStyleIdx="0" presStyleCnt="1">
        <dgm:presLayoutVars>
          <dgm:bulletEnabled val="1"/>
        </dgm:presLayoutVars>
      </dgm:prSet>
      <dgm:spPr/>
    </dgm:pt>
  </dgm:ptLst>
  <dgm:cxnLst>
    <dgm:cxn modelId="{D100E309-CD9B-49E5-AF3D-ABA660A237E8}" type="presOf" srcId="{4375F26C-3C56-4F49-9C20-F30A35AC2D49}" destId="{AB75D5B2-E1DE-4ED7-B5B6-55D5DC535D6F}" srcOrd="0" destOrd="1" presId="urn:microsoft.com/office/officeart/2005/8/layout/hList6"/>
    <dgm:cxn modelId="{A650CD0B-574F-48FF-8973-15F50F5068AE}" type="presOf" srcId="{D8B8CBDA-7BBD-4BEF-B56A-A0E5A7E66C3E}" destId="{AB75D5B2-E1DE-4ED7-B5B6-55D5DC535D6F}" srcOrd="0" destOrd="2" presId="urn:microsoft.com/office/officeart/2005/8/layout/hList6"/>
    <dgm:cxn modelId="{3D320C39-8F78-445C-925F-56BBA536CDB3}" srcId="{0489ADD7-017E-4EDF-8751-6743BB915A06}" destId="{D8B8CBDA-7BBD-4BEF-B56A-A0E5A7E66C3E}" srcOrd="1" destOrd="0" parTransId="{64699C9E-2C03-4E89-8006-6637DBA81A68}" sibTransId="{9C4515D3-15AA-4673-B7BD-83B97F4C63C6}"/>
    <dgm:cxn modelId="{5C7C5080-7F18-4C14-AC1A-36475CF9AAE7}" type="presOf" srcId="{0489ADD7-017E-4EDF-8751-6743BB915A06}" destId="{AB75D5B2-E1DE-4ED7-B5B6-55D5DC535D6F}" srcOrd="0" destOrd="0" presId="urn:microsoft.com/office/officeart/2005/8/layout/hList6"/>
    <dgm:cxn modelId="{115622BC-EE6E-4C9A-8854-03C740D4A4E6}" srcId="{0489ADD7-017E-4EDF-8751-6743BB915A06}" destId="{4375F26C-3C56-4F49-9C20-F30A35AC2D49}" srcOrd="0" destOrd="0" parTransId="{8C7CF4D0-49D1-4139-A90C-2470A143866A}" sibTransId="{62394A59-BF89-4E9F-BF89-F8A9345F3747}"/>
    <dgm:cxn modelId="{A635ECBF-2A06-4093-8DA6-F02CCB08D41E}" srcId="{F863D7E0-C939-45FF-A466-B1161F91D2E0}" destId="{0489ADD7-017E-4EDF-8751-6743BB915A06}" srcOrd="0" destOrd="0" parTransId="{D0F09DFE-B71E-446B-B38A-F407F156FF9E}" sibTransId="{82BD8DAB-BD61-4F69-86F3-D89919005B05}"/>
    <dgm:cxn modelId="{061F63F8-9D03-4042-B0BA-489737D99D4D}" type="presOf" srcId="{F863D7E0-C939-45FF-A466-B1161F91D2E0}" destId="{B1AB435B-E5BA-47ED-B920-5DD4C0620CE5}" srcOrd="0" destOrd="0" presId="urn:microsoft.com/office/officeart/2005/8/layout/hList6"/>
    <dgm:cxn modelId="{5CCF2A65-0361-487B-985B-9B3CAA2AD77D}" type="presParOf" srcId="{B1AB435B-E5BA-47ED-B920-5DD4C0620CE5}" destId="{AB75D5B2-E1DE-4ED7-B5B6-55D5DC535D6F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76F94B-26EA-4999-934B-8ED1BAC19986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97B00116-96DC-4A9F-8B7B-5CCBE45145DA}">
      <dgm:prSet phldrT="[Text]"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Tesis</a:t>
          </a:r>
          <a:endParaRPr lang="id-ID" dirty="0"/>
        </a:p>
      </dgm:t>
    </dgm:pt>
    <dgm:pt modelId="{6A168016-4978-4D0F-815D-876B2DE4E4A9}" type="parTrans" cxnId="{DE9F9044-4DCA-4E45-BAFC-A70902DF7082}">
      <dgm:prSet/>
      <dgm:spPr/>
      <dgm:t>
        <a:bodyPr/>
        <a:lstStyle/>
        <a:p>
          <a:endParaRPr lang="id-ID"/>
        </a:p>
      </dgm:t>
    </dgm:pt>
    <dgm:pt modelId="{7321ADDF-3655-4D12-9682-B52566054730}" type="sibTrans" cxnId="{DE9F9044-4DCA-4E45-BAFC-A70902DF7082}">
      <dgm:prSet/>
      <dgm:spPr/>
      <dgm:t>
        <a:bodyPr/>
        <a:lstStyle/>
        <a:p>
          <a:endParaRPr lang="id-ID"/>
        </a:p>
      </dgm:t>
    </dgm:pt>
    <dgm:pt modelId="{33F15562-D30E-4215-93B5-23E669BE9B0F}">
      <dgm:prSet phldrT="[Text]"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Argumentasi</a:t>
          </a:r>
          <a:endParaRPr lang="id-ID" dirty="0"/>
        </a:p>
      </dgm:t>
    </dgm:pt>
    <dgm:pt modelId="{F1B3AAF2-DE85-4860-A72B-A119114E78CC}" type="parTrans" cxnId="{2BB3A95C-A4CB-4506-892A-55EC224555A4}">
      <dgm:prSet/>
      <dgm:spPr/>
      <dgm:t>
        <a:bodyPr/>
        <a:lstStyle/>
        <a:p>
          <a:endParaRPr lang="id-ID"/>
        </a:p>
      </dgm:t>
    </dgm:pt>
    <dgm:pt modelId="{96D55473-5905-4980-865B-F121D3E487E5}" type="sibTrans" cxnId="{2BB3A95C-A4CB-4506-892A-55EC224555A4}">
      <dgm:prSet/>
      <dgm:spPr/>
      <dgm:t>
        <a:bodyPr/>
        <a:lstStyle/>
        <a:p>
          <a:endParaRPr lang="id-ID"/>
        </a:p>
      </dgm:t>
    </dgm:pt>
    <dgm:pt modelId="{A67653E7-4DE8-4E66-B9BF-97FFF228DA7C}">
      <dgm:prSet phldrT="[Text]"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Penegasan ulang</a:t>
          </a:r>
          <a:endParaRPr lang="id-ID" dirty="0"/>
        </a:p>
      </dgm:t>
    </dgm:pt>
    <dgm:pt modelId="{DAA14D7B-D6CD-43D9-8DDA-F63D2A5E313B}" type="parTrans" cxnId="{872E02F8-406F-4A5F-B2B2-CCA338751D5D}">
      <dgm:prSet/>
      <dgm:spPr/>
      <dgm:t>
        <a:bodyPr/>
        <a:lstStyle/>
        <a:p>
          <a:endParaRPr lang="id-ID"/>
        </a:p>
      </dgm:t>
    </dgm:pt>
    <dgm:pt modelId="{8304ED74-0759-4D1C-921A-C86990154828}" type="sibTrans" cxnId="{872E02F8-406F-4A5F-B2B2-CCA338751D5D}">
      <dgm:prSet/>
      <dgm:spPr/>
      <dgm:t>
        <a:bodyPr/>
        <a:lstStyle/>
        <a:p>
          <a:endParaRPr lang="id-ID"/>
        </a:p>
      </dgm:t>
    </dgm:pt>
    <dgm:pt modelId="{6C9E79E6-1738-4705-832A-AF32E6A23D26}" type="pres">
      <dgm:prSet presAssocID="{7D76F94B-26EA-4999-934B-8ED1BAC19986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E44EE2E1-016C-43F8-A3DC-7AF557D0D7F9}" type="pres">
      <dgm:prSet presAssocID="{A67653E7-4DE8-4E66-B9BF-97FFF228DA7C}" presName="Accent3" presStyleCnt="0"/>
      <dgm:spPr/>
    </dgm:pt>
    <dgm:pt modelId="{45F9C145-BABD-4548-A989-FD34B4444D5B}" type="pres">
      <dgm:prSet presAssocID="{A67653E7-4DE8-4E66-B9BF-97FFF228DA7C}" presName="Accent" presStyleLbl="node1" presStyleIdx="0" presStyleCnt="3"/>
      <dgm:spPr/>
    </dgm:pt>
    <dgm:pt modelId="{2C9CF904-C4E4-4819-98AE-443FE2CCF02B}" type="pres">
      <dgm:prSet presAssocID="{A67653E7-4DE8-4E66-B9BF-97FFF228DA7C}" presName="ParentBackground3" presStyleCnt="0"/>
      <dgm:spPr/>
    </dgm:pt>
    <dgm:pt modelId="{CE8F9BA1-B661-474F-B75C-B303F65190DD}" type="pres">
      <dgm:prSet presAssocID="{A67653E7-4DE8-4E66-B9BF-97FFF228DA7C}" presName="ParentBackground" presStyleLbl="fgAcc1" presStyleIdx="0" presStyleCnt="3"/>
      <dgm:spPr/>
    </dgm:pt>
    <dgm:pt modelId="{45413B1D-97A8-41FF-90CF-416F405DBAE9}" type="pres">
      <dgm:prSet presAssocID="{A67653E7-4DE8-4E66-B9BF-97FFF228DA7C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F8AB6643-47A7-4611-ABFD-5D9045AEF0CC}" type="pres">
      <dgm:prSet presAssocID="{33F15562-D30E-4215-93B5-23E669BE9B0F}" presName="Accent2" presStyleCnt="0"/>
      <dgm:spPr/>
    </dgm:pt>
    <dgm:pt modelId="{E508DB05-FE2B-4167-A9A7-DBECA934A77D}" type="pres">
      <dgm:prSet presAssocID="{33F15562-D30E-4215-93B5-23E669BE9B0F}" presName="Accent" presStyleLbl="node1" presStyleIdx="1" presStyleCnt="3"/>
      <dgm:spPr/>
    </dgm:pt>
    <dgm:pt modelId="{37FF9719-8113-4A8F-9D7F-CB5FB1B54ED5}" type="pres">
      <dgm:prSet presAssocID="{33F15562-D30E-4215-93B5-23E669BE9B0F}" presName="ParentBackground2" presStyleCnt="0"/>
      <dgm:spPr/>
    </dgm:pt>
    <dgm:pt modelId="{7A318FFF-CD24-4DB4-84CD-BF915B2A56DA}" type="pres">
      <dgm:prSet presAssocID="{33F15562-D30E-4215-93B5-23E669BE9B0F}" presName="ParentBackground" presStyleLbl="fgAcc1" presStyleIdx="1" presStyleCnt="3"/>
      <dgm:spPr/>
    </dgm:pt>
    <dgm:pt modelId="{58AA6A8D-1D76-46DB-ACA4-2A9B22ACE6B2}" type="pres">
      <dgm:prSet presAssocID="{33F15562-D30E-4215-93B5-23E669BE9B0F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A36BDE8F-7A06-4098-B0D5-DDFD5AEED096}" type="pres">
      <dgm:prSet presAssocID="{97B00116-96DC-4A9F-8B7B-5CCBE45145DA}" presName="Accent1" presStyleCnt="0"/>
      <dgm:spPr/>
    </dgm:pt>
    <dgm:pt modelId="{53DF75E1-03BD-46D7-8169-F2B9DCDDD2C4}" type="pres">
      <dgm:prSet presAssocID="{97B00116-96DC-4A9F-8B7B-5CCBE45145DA}" presName="Accent" presStyleLbl="node1" presStyleIdx="2" presStyleCnt="3"/>
      <dgm:spPr/>
    </dgm:pt>
    <dgm:pt modelId="{115C27D3-7D22-42D3-BB2B-5F54813B1245}" type="pres">
      <dgm:prSet presAssocID="{97B00116-96DC-4A9F-8B7B-5CCBE45145DA}" presName="ParentBackground1" presStyleCnt="0"/>
      <dgm:spPr/>
    </dgm:pt>
    <dgm:pt modelId="{FA0C6580-5AFD-42C4-ADAF-80C5AE501AF3}" type="pres">
      <dgm:prSet presAssocID="{97B00116-96DC-4A9F-8B7B-5CCBE45145DA}" presName="ParentBackground" presStyleLbl="fgAcc1" presStyleIdx="2" presStyleCnt="3"/>
      <dgm:spPr/>
    </dgm:pt>
    <dgm:pt modelId="{824C6AFA-3F6C-4CCA-AF73-BB369357F4A3}" type="pres">
      <dgm:prSet presAssocID="{97B00116-96DC-4A9F-8B7B-5CCBE45145DA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9C591A0F-13D7-4AA8-AA1E-2F047EE2D853}" type="presOf" srcId="{97B00116-96DC-4A9F-8B7B-5CCBE45145DA}" destId="{824C6AFA-3F6C-4CCA-AF73-BB369357F4A3}" srcOrd="1" destOrd="0" presId="urn:microsoft.com/office/officeart/2011/layout/CircleProcess"/>
    <dgm:cxn modelId="{F006433B-E5BA-43CC-9CB7-8D7263562CEF}" type="presOf" srcId="{A67653E7-4DE8-4E66-B9BF-97FFF228DA7C}" destId="{CE8F9BA1-B661-474F-B75C-B303F65190DD}" srcOrd="0" destOrd="0" presId="urn:microsoft.com/office/officeart/2011/layout/CircleProcess"/>
    <dgm:cxn modelId="{2BB3A95C-A4CB-4506-892A-55EC224555A4}" srcId="{7D76F94B-26EA-4999-934B-8ED1BAC19986}" destId="{33F15562-D30E-4215-93B5-23E669BE9B0F}" srcOrd="1" destOrd="0" parTransId="{F1B3AAF2-DE85-4860-A72B-A119114E78CC}" sibTransId="{96D55473-5905-4980-865B-F121D3E487E5}"/>
    <dgm:cxn modelId="{DE9F9044-4DCA-4E45-BAFC-A70902DF7082}" srcId="{7D76F94B-26EA-4999-934B-8ED1BAC19986}" destId="{97B00116-96DC-4A9F-8B7B-5CCBE45145DA}" srcOrd="0" destOrd="0" parTransId="{6A168016-4978-4D0F-815D-876B2DE4E4A9}" sibTransId="{7321ADDF-3655-4D12-9682-B52566054730}"/>
    <dgm:cxn modelId="{E44DDB67-BFCA-41BE-8212-EC5C586ABDA7}" type="presOf" srcId="{33F15562-D30E-4215-93B5-23E669BE9B0F}" destId="{58AA6A8D-1D76-46DB-ACA4-2A9B22ACE6B2}" srcOrd="1" destOrd="0" presId="urn:microsoft.com/office/officeart/2011/layout/CircleProcess"/>
    <dgm:cxn modelId="{CC96436B-0DBB-4A25-B093-8EF1D3C6D9F1}" type="presOf" srcId="{7D76F94B-26EA-4999-934B-8ED1BAC19986}" destId="{6C9E79E6-1738-4705-832A-AF32E6A23D26}" srcOrd="0" destOrd="0" presId="urn:microsoft.com/office/officeart/2011/layout/CircleProcess"/>
    <dgm:cxn modelId="{8C26D75A-D0CF-4737-A76C-3F8817F98D87}" type="presOf" srcId="{A67653E7-4DE8-4E66-B9BF-97FFF228DA7C}" destId="{45413B1D-97A8-41FF-90CF-416F405DBAE9}" srcOrd="1" destOrd="0" presId="urn:microsoft.com/office/officeart/2011/layout/CircleProcess"/>
    <dgm:cxn modelId="{930DCECF-F93C-4670-BAC5-0F13066D4502}" type="presOf" srcId="{97B00116-96DC-4A9F-8B7B-5CCBE45145DA}" destId="{FA0C6580-5AFD-42C4-ADAF-80C5AE501AF3}" srcOrd="0" destOrd="0" presId="urn:microsoft.com/office/officeart/2011/layout/CircleProcess"/>
    <dgm:cxn modelId="{346A76D2-9C22-43F5-BA81-74783D6E0431}" type="presOf" srcId="{33F15562-D30E-4215-93B5-23E669BE9B0F}" destId="{7A318FFF-CD24-4DB4-84CD-BF915B2A56DA}" srcOrd="0" destOrd="0" presId="urn:microsoft.com/office/officeart/2011/layout/CircleProcess"/>
    <dgm:cxn modelId="{872E02F8-406F-4A5F-B2B2-CCA338751D5D}" srcId="{7D76F94B-26EA-4999-934B-8ED1BAC19986}" destId="{A67653E7-4DE8-4E66-B9BF-97FFF228DA7C}" srcOrd="2" destOrd="0" parTransId="{DAA14D7B-D6CD-43D9-8DDA-F63D2A5E313B}" sibTransId="{8304ED74-0759-4D1C-921A-C86990154828}"/>
    <dgm:cxn modelId="{F8DAC94F-5D7F-4641-9B22-D56EF7AFA04D}" type="presParOf" srcId="{6C9E79E6-1738-4705-832A-AF32E6A23D26}" destId="{E44EE2E1-016C-43F8-A3DC-7AF557D0D7F9}" srcOrd="0" destOrd="0" presId="urn:microsoft.com/office/officeart/2011/layout/CircleProcess"/>
    <dgm:cxn modelId="{B4E40BDF-2795-4F90-9579-6CA9348DA310}" type="presParOf" srcId="{E44EE2E1-016C-43F8-A3DC-7AF557D0D7F9}" destId="{45F9C145-BABD-4548-A989-FD34B4444D5B}" srcOrd="0" destOrd="0" presId="urn:microsoft.com/office/officeart/2011/layout/CircleProcess"/>
    <dgm:cxn modelId="{F85F6622-3EC2-47DB-92BC-1CE956382C8E}" type="presParOf" srcId="{6C9E79E6-1738-4705-832A-AF32E6A23D26}" destId="{2C9CF904-C4E4-4819-98AE-443FE2CCF02B}" srcOrd="1" destOrd="0" presId="urn:microsoft.com/office/officeart/2011/layout/CircleProcess"/>
    <dgm:cxn modelId="{B8D98D4D-E108-476F-9F32-314630D8F1FC}" type="presParOf" srcId="{2C9CF904-C4E4-4819-98AE-443FE2CCF02B}" destId="{CE8F9BA1-B661-474F-B75C-B303F65190DD}" srcOrd="0" destOrd="0" presId="urn:microsoft.com/office/officeart/2011/layout/CircleProcess"/>
    <dgm:cxn modelId="{2713588B-CDB1-4D1C-B851-2320B69A331E}" type="presParOf" srcId="{6C9E79E6-1738-4705-832A-AF32E6A23D26}" destId="{45413B1D-97A8-41FF-90CF-416F405DBAE9}" srcOrd="2" destOrd="0" presId="urn:microsoft.com/office/officeart/2011/layout/CircleProcess"/>
    <dgm:cxn modelId="{E483230B-2EC3-469B-8BB0-B66BDE248DEF}" type="presParOf" srcId="{6C9E79E6-1738-4705-832A-AF32E6A23D26}" destId="{F8AB6643-47A7-4611-ABFD-5D9045AEF0CC}" srcOrd="3" destOrd="0" presId="urn:microsoft.com/office/officeart/2011/layout/CircleProcess"/>
    <dgm:cxn modelId="{EB8CE791-0314-442C-960A-1564D74E3E39}" type="presParOf" srcId="{F8AB6643-47A7-4611-ABFD-5D9045AEF0CC}" destId="{E508DB05-FE2B-4167-A9A7-DBECA934A77D}" srcOrd="0" destOrd="0" presId="urn:microsoft.com/office/officeart/2011/layout/CircleProcess"/>
    <dgm:cxn modelId="{ADF301B6-99A6-487E-AF7C-607F5F92DC0C}" type="presParOf" srcId="{6C9E79E6-1738-4705-832A-AF32E6A23D26}" destId="{37FF9719-8113-4A8F-9D7F-CB5FB1B54ED5}" srcOrd="4" destOrd="0" presId="urn:microsoft.com/office/officeart/2011/layout/CircleProcess"/>
    <dgm:cxn modelId="{A7B1B545-AA3D-4488-8AC8-82AFC60A0AF3}" type="presParOf" srcId="{37FF9719-8113-4A8F-9D7F-CB5FB1B54ED5}" destId="{7A318FFF-CD24-4DB4-84CD-BF915B2A56DA}" srcOrd="0" destOrd="0" presId="urn:microsoft.com/office/officeart/2011/layout/CircleProcess"/>
    <dgm:cxn modelId="{E688B31C-A1FD-48F4-A97C-343948FA9F36}" type="presParOf" srcId="{6C9E79E6-1738-4705-832A-AF32E6A23D26}" destId="{58AA6A8D-1D76-46DB-ACA4-2A9B22ACE6B2}" srcOrd="5" destOrd="0" presId="urn:microsoft.com/office/officeart/2011/layout/CircleProcess"/>
    <dgm:cxn modelId="{CE61F6F6-3FA7-45C1-B46B-95180ABB60F8}" type="presParOf" srcId="{6C9E79E6-1738-4705-832A-AF32E6A23D26}" destId="{A36BDE8F-7A06-4098-B0D5-DDFD5AEED096}" srcOrd="6" destOrd="0" presId="urn:microsoft.com/office/officeart/2011/layout/CircleProcess"/>
    <dgm:cxn modelId="{FA8EE735-6842-4016-A246-4A92CF9E8C41}" type="presParOf" srcId="{A36BDE8F-7A06-4098-B0D5-DDFD5AEED096}" destId="{53DF75E1-03BD-46D7-8169-F2B9DCDDD2C4}" srcOrd="0" destOrd="0" presId="urn:microsoft.com/office/officeart/2011/layout/CircleProcess"/>
    <dgm:cxn modelId="{2F0F37D9-A74C-4D76-AF7F-9822E1571EFD}" type="presParOf" srcId="{6C9E79E6-1738-4705-832A-AF32E6A23D26}" destId="{115C27D3-7D22-42D3-BB2B-5F54813B1245}" srcOrd="7" destOrd="0" presId="urn:microsoft.com/office/officeart/2011/layout/CircleProcess"/>
    <dgm:cxn modelId="{BF9076D9-0AF0-482C-95C6-855F3B907DD7}" type="presParOf" srcId="{115C27D3-7D22-42D3-BB2B-5F54813B1245}" destId="{FA0C6580-5AFD-42C4-ADAF-80C5AE501AF3}" srcOrd="0" destOrd="0" presId="urn:microsoft.com/office/officeart/2011/layout/CircleProcess"/>
    <dgm:cxn modelId="{11792802-39A1-41EB-8126-4A5C1C54182B}" type="presParOf" srcId="{6C9E79E6-1738-4705-832A-AF32E6A23D26}" destId="{824C6AFA-3F6C-4CCA-AF73-BB369357F4A3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B37011-30B5-42F9-94B3-D7FCD9A90246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765F21E9-EC3C-47B3-8C9D-EE38C18AE7A6}">
      <dgm:prSet phldrT="[Text]"/>
      <dgm:spPr/>
      <dgm:t>
        <a:bodyPr/>
        <a:lstStyle/>
        <a:p>
          <a:r>
            <a:rPr lang="id-ID" b="0" i="0" u="none" strike="noStrike" baseline="0">
              <a:latin typeface="Gilam Book"/>
            </a:rPr>
            <a:t>Menggunakan bahasa baku</a:t>
          </a:r>
          <a:endParaRPr lang="id-ID" dirty="0"/>
        </a:p>
      </dgm:t>
    </dgm:pt>
    <dgm:pt modelId="{40660571-1C16-486B-88D7-6BE7E273BEB3}" type="parTrans" cxnId="{E6FE36E8-0337-4953-BCF4-A61B81BECB2B}">
      <dgm:prSet/>
      <dgm:spPr/>
      <dgm:t>
        <a:bodyPr/>
        <a:lstStyle/>
        <a:p>
          <a:endParaRPr lang="id-ID"/>
        </a:p>
      </dgm:t>
    </dgm:pt>
    <dgm:pt modelId="{66B2C631-6E94-4F1D-B1BA-A7E90DF7A9BA}" type="sibTrans" cxnId="{E6FE36E8-0337-4953-BCF4-A61B81BECB2B}">
      <dgm:prSet/>
      <dgm:spPr/>
      <dgm:t>
        <a:bodyPr/>
        <a:lstStyle/>
        <a:p>
          <a:endParaRPr lang="id-ID"/>
        </a:p>
      </dgm:t>
    </dgm:pt>
    <dgm:pt modelId="{B0032CC1-9E58-4690-9CAB-19E319287A3D}">
      <dgm:prSet phldrT="[Text]"/>
      <dgm:spPr/>
      <dgm:t>
        <a:bodyPr/>
        <a:lstStyle/>
        <a:p>
          <a:r>
            <a:rPr lang="id-ID" b="0" i="0" u="none" strike="noStrike" baseline="0">
              <a:latin typeface="Gilam Book"/>
            </a:rPr>
            <a:t>Menggunakan pronomina atau kata ganti</a:t>
          </a:r>
          <a:endParaRPr lang="id-ID" dirty="0"/>
        </a:p>
      </dgm:t>
    </dgm:pt>
    <dgm:pt modelId="{EEA037FC-00E1-47DB-8BBA-7E439EEBCEC9}" type="parTrans" cxnId="{C511DC41-2DD0-45FE-B8AB-A59959A1A238}">
      <dgm:prSet/>
      <dgm:spPr/>
      <dgm:t>
        <a:bodyPr/>
        <a:lstStyle/>
        <a:p>
          <a:endParaRPr lang="id-ID"/>
        </a:p>
      </dgm:t>
    </dgm:pt>
    <dgm:pt modelId="{FD8956B9-0D71-4CF3-B69B-86561241D631}" type="sibTrans" cxnId="{C511DC41-2DD0-45FE-B8AB-A59959A1A238}">
      <dgm:prSet/>
      <dgm:spPr/>
      <dgm:t>
        <a:bodyPr/>
        <a:lstStyle/>
        <a:p>
          <a:endParaRPr lang="id-ID"/>
        </a:p>
      </dgm:t>
    </dgm:pt>
    <dgm:pt modelId="{7CDCA637-CDAC-42C6-91F3-5D68B136523B}">
      <dgm:prSet phldrT="[Text]"/>
      <dgm:spPr/>
      <dgm:t>
        <a:bodyPr/>
        <a:lstStyle/>
        <a:p>
          <a:r>
            <a:rPr lang="fi-FI" b="0" i="0" u="none" strike="noStrike" baseline="0">
              <a:latin typeface="Gilam Book"/>
            </a:rPr>
            <a:t>Menggunakan konjungsi atau kata sambung</a:t>
          </a:r>
          <a:endParaRPr lang="id-ID" dirty="0"/>
        </a:p>
      </dgm:t>
    </dgm:pt>
    <dgm:pt modelId="{6321875B-1E82-4EAC-A103-2A50FF846E4E}" type="parTrans" cxnId="{D841DA4E-AEE6-425F-BEE7-617EC6C969AC}">
      <dgm:prSet/>
      <dgm:spPr/>
      <dgm:t>
        <a:bodyPr/>
        <a:lstStyle/>
        <a:p>
          <a:endParaRPr lang="id-ID"/>
        </a:p>
      </dgm:t>
    </dgm:pt>
    <dgm:pt modelId="{21A458C0-0D7D-4AA7-8F0D-89C1E94DF177}" type="sibTrans" cxnId="{D841DA4E-AEE6-425F-BEE7-617EC6C969AC}">
      <dgm:prSet/>
      <dgm:spPr/>
      <dgm:t>
        <a:bodyPr/>
        <a:lstStyle/>
        <a:p>
          <a:endParaRPr lang="id-ID"/>
        </a:p>
      </dgm:t>
    </dgm:pt>
    <dgm:pt modelId="{2206E712-3CE3-4A67-8466-0A09F4D32052}" type="pres">
      <dgm:prSet presAssocID="{EEB37011-30B5-42F9-94B3-D7FCD9A90246}" presName="linear" presStyleCnt="0">
        <dgm:presLayoutVars>
          <dgm:dir/>
          <dgm:animLvl val="lvl"/>
          <dgm:resizeHandles val="exact"/>
        </dgm:presLayoutVars>
      </dgm:prSet>
      <dgm:spPr/>
    </dgm:pt>
    <dgm:pt modelId="{6DA4B381-BDA4-4E95-8CD2-F12C44E91B2A}" type="pres">
      <dgm:prSet presAssocID="{765F21E9-EC3C-47B3-8C9D-EE38C18AE7A6}" presName="parentLin" presStyleCnt="0"/>
      <dgm:spPr/>
    </dgm:pt>
    <dgm:pt modelId="{50327783-714B-4D3C-A1D2-461730A5E3FC}" type="pres">
      <dgm:prSet presAssocID="{765F21E9-EC3C-47B3-8C9D-EE38C18AE7A6}" presName="parentLeftMargin" presStyleLbl="node1" presStyleIdx="0" presStyleCnt="3"/>
      <dgm:spPr/>
    </dgm:pt>
    <dgm:pt modelId="{121A3A46-5D27-438A-98C9-AC083406D292}" type="pres">
      <dgm:prSet presAssocID="{765F21E9-EC3C-47B3-8C9D-EE38C18AE7A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872B4EAB-9D6D-4CE4-BC2B-8BBCABB4C92E}" type="pres">
      <dgm:prSet presAssocID="{765F21E9-EC3C-47B3-8C9D-EE38C18AE7A6}" presName="negativeSpace" presStyleCnt="0"/>
      <dgm:spPr/>
    </dgm:pt>
    <dgm:pt modelId="{BB6C9F38-C6B2-4C93-91E8-490B385FBEC7}" type="pres">
      <dgm:prSet presAssocID="{765F21E9-EC3C-47B3-8C9D-EE38C18AE7A6}" presName="childText" presStyleLbl="conFgAcc1" presStyleIdx="0" presStyleCnt="3">
        <dgm:presLayoutVars>
          <dgm:bulletEnabled val="1"/>
        </dgm:presLayoutVars>
      </dgm:prSet>
      <dgm:spPr/>
    </dgm:pt>
    <dgm:pt modelId="{285FDC2B-DFA1-42C7-8129-35DA8F5170AF}" type="pres">
      <dgm:prSet presAssocID="{66B2C631-6E94-4F1D-B1BA-A7E90DF7A9BA}" presName="spaceBetweenRectangles" presStyleCnt="0"/>
      <dgm:spPr/>
    </dgm:pt>
    <dgm:pt modelId="{577D1629-B031-40C4-BFD2-F0F290DAF7BF}" type="pres">
      <dgm:prSet presAssocID="{B0032CC1-9E58-4690-9CAB-19E319287A3D}" presName="parentLin" presStyleCnt="0"/>
      <dgm:spPr/>
    </dgm:pt>
    <dgm:pt modelId="{5F3AFDA5-9C82-4B1B-85B0-2B39310389C7}" type="pres">
      <dgm:prSet presAssocID="{B0032CC1-9E58-4690-9CAB-19E319287A3D}" presName="parentLeftMargin" presStyleLbl="node1" presStyleIdx="0" presStyleCnt="3"/>
      <dgm:spPr/>
    </dgm:pt>
    <dgm:pt modelId="{A515B18E-F30A-4C15-BD8B-99BDFA064212}" type="pres">
      <dgm:prSet presAssocID="{B0032CC1-9E58-4690-9CAB-19E319287A3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047F284-E46F-42AB-9655-CAB7D6CFE2E7}" type="pres">
      <dgm:prSet presAssocID="{B0032CC1-9E58-4690-9CAB-19E319287A3D}" presName="negativeSpace" presStyleCnt="0"/>
      <dgm:spPr/>
    </dgm:pt>
    <dgm:pt modelId="{BB5A3B92-341D-4AA1-8481-5EA43CB800D0}" type="pres">
      <dgm:prSet presAssocID="{B0032CC1-9E58-4690-9CAB-19E319287A3D}" presName="childText" presStyleLbl="conFgAcc1" presStyleIdx="1" presStyleCnt="3">
        <dgm:presLayoutVars>
          <dgm:bulletEnabled val="1"/>
        </dgm:presLayoutVars>
      </dgm:prSet>
      <dgm:spPr/>
    </dgm:pt>
    <dgm:pt modelId="{4A7E5FFC-4DE4-4DFA-97BF-5E22C2E09C76}" type="pres">
      <dgm:prSet presAssocID="{FD8956B9-0D71-4CF3-B69B-86561241D631}" presName="spaceBetweenRectangles" presStyleCnt="0"/>
      <dgm:spPr/>
    </dgm:pt>
    <dgm:pt modelId="{39F663F7-1811-4DE3-93A8-6AC75D9C42E4}" type="pres">
      <dgm:prSet presAssocID="{7CDCA637-CDAC-42C6-91F3-5D68B136523B}" presName="parentLin" presStyleCnt="0"/>
      <dgm:spPr/>
    </dgm:pt>
    <dgm:pt modelId="{D905792F-BF39-473C-AA3C-FB46E54C9181}" type="pres">
      <dgm:prSet presAssocID="{7CDCA637-CDAC-42C6-91F3-5D68B136523B}" presName="parentLeftMargin" presStyleLbl="node1" presStyleIdx="1" presStyleCnt="3"/>
      <dgm:spPr/>
    </dgm:pt>
    <dgm:pt modelId="{1DFF233F-AA3F-4E19-A9BE-934D2BD46E3D}" type="pres">
      <dgm:prSet presAssocID="{7CDCA637-CDAC-42C6-91F3-5D68B136523B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295C293C-2680-4636-B41C-CC71A7AE1685}" type="pres">
      <dgm:prSet presAssocID="{7CDCA637-CDAC-42C6-91F3-5D68B136523B}" presName="negativeSpace" presStyleCnt="0"/>
      <dgm:spPr/>
    </dgm:pt>
    <dgm:pt modelId="{966271B4-BE38-41E9-93F4-937D86F7E440}" type="pres">
      <dgm:prSet presAssocID="{7CDCA637-CDAC-42C6-91F3-5D68B136523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50F061D-2D62-48BD-8A6B-CFA00AE71BFC}" type="presOf" srcId="{765F21E9-EC3C-47B3-8C9D-EE38C18AE7A6}" destId="{50327783-714B-4D3C-A1D2-461730A5E3FC}" srcOrd="0" destOrd="0" presId="urn:microsoft.com/office/officeart/2005/8/layout/list1"/>
    <dgm:cxn modelId="{53BDAB1E-B67E-4853-B28B-2F37CFE1EEB4}" type="presOf" srcId="{7CDCA637-CDAC-42C6-91F3-5D68B136523B}" destId="{1DFF233F-AA3F-4E19-A9BE-934D2BD46E3D}" srcOrd="1" destOrd="0" presId="urn:microsoft.com/office/officeart/2005/8/layout/list1"/>
    <dgm:cxn modelId="{EFC49A34-329C-438D-9D7B-BD80BA4830D4}" type="presOf" srcId="{7CDCA637-CDAC-42C6-91F3-5D68B136523B}" destId="{D905792F-BF39-473C-AA3C-FB46E54C9181}" srcOrd="0" destOrd="0" presId="urn:microsoft.com/office/officeart/2005/8/layout/list1"/>
    <dgm:cxn modelId="{557A3937-0122-4A42-BF73-4938603FCE0D}" type="presOf" srcId="{765F21E9-EC3C-47B3-8C9D-EE38C18AE7A6}" destId="{121A3A46-5D27-438A-98C9-AC083406D292}" srcOrd="1" destOrd="0" presId="urn:microsoft.com/office/officeart/2005/8/layout/list1"/>
    <dgm:cxn modelId="{3A74593B-3195-4792-9EBB-C2FE5AEAC9AC}" type="presOf" srcId="{B0032CC1-9E58-4690-9CAB-19E319287A3D}" destId="{A515B18E-F30A-4C15-BD8B-99BDFA064212}" srcOrd="1" destOrd="0" presId="urn:microsoft.com/office/officeart/2005/8/layout/list1"/>
    <dgm:cxn modelId="{C511DC41-2DD0-45FE-B8AB-A59959A1A238}" srcId="{EEB37011-30B5-42F9-94B3-D7FCD9A90246}" destId="{B0032CC1-9E58-4690-9CAB-19E319287A3D}" srcOrd="1" destOrd="0" parTransId="{EEA037FC-00E1-47DB-8BBA-7E439EEBCEC9}" sibTransId="{FD8956B9-0D71-4CF3-B69B-86561241D631}"/>
    <dgm:cxn modelId="{D841DA4E-AEE6-425F-BEE7-617EC6C969AC}" srcId="{EEB37011-30B5-42F9-94B3-D7FCD9A90246}" destId="{7CDCA637-CDAC-42C6-91F3-5D68B136523B}" srcOrd="2" destOrd="0" parTransId="{6321875B-1E82-4EAC-A103-2A50FF846E4E}" sibTransId="{21A458C0-0D7D-4AA7-8F0D-89C1E94DF177}"/>
    <dgm:cxn modelId="{BC7F6094-43E2-4243-AC59-803839AC930A}" type="presOf" srcId="{B0032CC1-9E58-4690-9CAB-19E319287A3D}" destId="{5F3AFDA5-9C82-4B1B-85B0-2B39310389C7}" srcOrd="0" destOrd="0" presId="urn:microsoft.com/office/officeart/2005/8/layout/list1"/>
    <dgm:cxn modelId="{F056FDBD-E442-4101-B111-2FCBBEF0DF9E}" type="presOf" srcId="{EEB37011-30B5-42F9-94B3-D7FCD9A90246}" destId="{2206E712-3CE3-4A67-8466-0A09F4D32052}" srcOrd="0" destOrd="0" presId="urn:microsoft.com/office/officeart/2005/8/layout/list1"/>
    <dgm:cxn modelId="{E6FE36E8-0337-4953-BCF4-A61B81BECB2B}" srcId="{EEB37011-30B5-42F9-94B3-D7FCD9A90246}" destId="{765F21E9-EC3C-47B3-8C9D-EE38C18AE7A6}" srcOrd="0" destOrd="0" parTransId="{40660571-1C16-486B-88D7-6BE7E273BEB3}" sibTransId="{66B2C631-6E94-4F1D-B1BA-A7E90DF7A9BA}"/>
    <dgm:cxn modelId="{2F8AC5C6-978A-43CB-A1C5-FACD27D2415E}" type="presParOf" srcId="{2206E712-3CE3-4A67-8466-0A09F4D32052}" destId="{6DA4B381-BDA4-4E95-8CD2-F12C44E91B2A}" srcOrd="0" destOrd="0" presId="urn:microsoft.com/office/officeart/2005/8/layout/list1"/>
    <dgm:cxn modelId="{17B32B7D-612C-492B-935E-D1B3AE1842BB}" type="presParOf" srcId="{6DA4B381-BDA4-4E95-8CD2-F12C44E91B2A}" destId="{50327783-714B-4D3C-A1D2-461730A5E3FC}" srcOrd="0" destOrd="0" presId="urn:microsoft.com/office/officeart/2005/8/layout/list1"/>
    <dgm:cxn modelId="{AAB4CC97-6D7B-4AF5-A03C-66BE27145BFC}" type="presParOf" srcId="{6DA4B381-BDA4-4E95-8CD2-F12C44E91B2A}" destId="{121A3A46-5D27-438A-98C9-AC083406D292}" srcOrd="1" destOrd="0" presId="urn:microsoft.com/office/officeart/2005/8/layout/list1"/>
    <dgm:cxn modelId="{FCAB9F87-6638-4E4B-AB7E-B21EB77C379A}" type="presParOf" srcId="{2206E712-3CE3-4A67-8466-0A09F4D32052}" destId="{872B4EAB-9D6D-4CE4-BC2B-8BBCABB4C92E}" srcOrd="1" destOrd="0" presId="urn:microsoft.com/office/officeart/2005/8/layout/list1"/>
    <dgm:cxn modelId="{642136A8-9D6A-4B35-A657-C3F0403E9E9F}" type="presParOf" srcId="{2206E712-3CE3-4A67-8466-0A09F4D32052}" destId="{BB6C9F38-C6B2-4C93-91E8-490B385FBEC7}" srcOrd="2" destOrd="0" presId="urn:microsoft.com/office/officeart/2005/8/layout/list1"/>
    <dgm:cxn modelId="{180C2E7D-D455-40DE-881D-04E67AFF857E}" type="presParOf" srcId="{2206E712-3CE3-4A67-8466-0A09F4D32052}" destId="{285FDC2B-DFA1-42C7-8129-35DA8F5170AF}" srcOrd="3" destOrd="0" presId="urn:microsoft.com/office/officeart/2005/8/layout/list1"/>
    <dgm:cxn modelId="{ADADB9CE-1FC1-4105-9795-AB558864F7B0}" type="presParOf" srcId="{2206E712-3CE3-4A67-8466-0A09F4D32052}" destId="{577D1629-B031-40C4-BFD2-F0F290DAF7BF}" srcOrd="4" destOrd="0" presId="urn:microsoft.com/office/officeart/2005/8/layout/list1"/>
    <dgm:cxn modelId="{3C81D209-97E8-492B-B943-F8CD2FB20ACB}" type="presParOf" srcId="{577D1629-B031-40C4-BFD2-F0F290DAF7BF}" destId="{5F3AFDA5-9C82-4B1B-85B0-2B39310389C7}" srcOrd="0" destOrd="0" presId="urn:microsoft.com/office/officeart/2005/8/layout/list1"/>
    <dgm:cxn modelId="{B1D499EB-5143-4E4C-9566-21D681C13D35}" type="presParOf" srcId="{577D1629-B031-40C4-BFD2-F0F290DAF7BF}" destId="{A515B18E-F30A-4C15-BD8B-99BDFA064212}" srcOrd="1" destOrd="0" presId="urn:microsoft.com/office/officeart/2005/8/layout/list1"/>
    <dgm:cxn modelId="{785C912C-CC3E-4BD2-BA76-A8747296AADF}" type="presParOf" srcId="{2206E712-3CE3-4A67-8466-0A09F4D32052}" destId="{C047F284-E46F-42AB-9655-CAB7D6CFE2E7}" srcOrd="5" destOrd="0" presId="urn:microsoft.com/office/officeart/2005/8/layout/list1"/>
    <dgm:cxn modelId="{511BCCB7-FEBB-4BFC-85E0-EE770704DDF9}" type="presParOf" srcId="{2206E712-3CE3-4A67-8466-0A09F4D32052}" destId="{BB5A3B92-341D-4AA1-8481-5EA43CB800D0}" srcOrd="6" destOrd="0" presId="urn:microsoft.com/office/officeart/2005/8/layout/list1"/>
    <dgm:cxn modelId="{406536D8-64AE-45D5-BEE8-7879EA3A0B11}" type="presParOf" srcId="{2206E712-3CE3-4A67-8466-0A09F4D32052}" destId="{4A7E5FFC-4DE4-4DFA-97BF-5E22C2E09C76}" srcOrd="7" destOrd="0" presId="urn:microsoft.com/office/officeart/2005/8/layout/list1"/>
    <dgm:cxn modelId="{9D55D333-6B17-45E4-8423-CFCAAB2EA32E}" type="presParOf" srcId="{2206E712-3CE3-4A67-8466-0A09F4D32052}" destId="{39F663F7-1811-4DE3-93A8-6AC75D9C42E4}" srcOrd="8" destOrd="0" presId="urn:microsoft.com/office/officeart/2005/8/layout/list1"/>
    <dgm:cxn modelId="{992D0DCC-4A7A-459B-AC7C-B5DC20D417E6}" type="presParOf" srcId="{39F663F7-1811-4DE3-93A8-6AC75D9C42E4}" destId="{D905792F-BF39-473C-AA3C-FB46E54C9181}" srcOrd="0" destOrd="0" presId="urn:microsoft.com/office/officeart/2005/8/layout/list1"/>
    <dgm:cxn modelId="{F29326C2-ED71-44A1-A91A-9B6719697A1F}" type="presParOf" srcId="{39F663F7-1811-4DE3-93A8-6AC75D9C42E4}" destId="{1DFF233F-AA3F-4E19-A9BE-934D2BD46E3D}" srcOrd="1" destOrd="0" presId="urn:microsoft.com/office/officeart/2005/8/layout/list1"/>
    <dgm:cxn modelId="{55DA5377-A890-48F7-A003-A908715A4E4C}" type="presParOf" srcId="{2206E712-3CE3-4A67-8466-0A09F4D32052}" destId="{295C293C-2680-4636-B41C-CC71A7AE1685}" srcOrd="9" destOrd="0" presId="urn:microsoft.com/office/officeart/2005/8/layout/list1"/>
    <dgm:cxn modelId="{23F3C26D-ECB2-4B87-AC99-9EF62C2845BD}" type="presParOf" srcId="{2206E712-3CE3-4A67-8466-0A09F4D32052}" destId="{966271B4-BE38-41E9-93F4-937D86F7E44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5D5B2-E1DE-4ED7-B5B6-55D5DC535D6F}">
      <dsp:nvSpPr>
        <dsp:cNvPr id="0" name=""/>
        <dsp:cNvSpPr/>
      </dsp:nvSpPr>
      <dsp:spPr>
        <a:xfrm rot="16200000">
          <a:off x="2665155" y="-2665155"/>
          <a:ext cx="5185290" cy="10515600"/>
        </a:xfrm>
        <a:prstGeom prst="flowChartManualOperation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0" tIns="0" rIns="412750" bIns="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 dirty="0" err="1"/>
            <a:t>Ciri-Ciri</a:t>
          </a:r>
          <a:r>
            <a:rPr lang="en-GB" sz="6500" kern="1200" dirty="0"/>
            <a:t> Teks </a:t>
          </a:r>
          <a:r>
            <a:rPr lang="en-GB" sz="6500" kern="1200" dirty="0" err="1"/>
            <a:t>Eksposisi</a:t>
          </a:r>
          <a:endParaRPr lang="id-ID" sz="6500" kern="1200" dirty="0"/>
        </a:p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5100" kern="1200" dirty="0"/>
            <a:t>Berisi informasi dan pengetahuan</a:t>
          </a:r>
        </a:p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5100" kern="1200" dirty="0"/>
            <a:t>Objektif dan tidak memihak</a:t>
          </a:r>
        </a:p>
      </dsp:txBody>
      <dsp:txXfrm rot="5400000">
        <a:off x="0" y="1037058"/>
        <a:ext cx="10515600" cy="31111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F9C145-BABD-4548-A989-FD34B4444D5B}">
      <dsp:nvSpPr>
        <dsp:cNvPr id="0" name=""/>
        <dsp:cNvSpPr/>
      </dsp:nvSpPr>
      <dsp:spPr>
        <a:xfrm>
          <a:off x="6835249" y="935972"/>
          <a:ext cx="2479368" cy="2479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8F9BA1-B661-474F-B75C-B303F65190DD}">
      <dsp:nvSpPr>
        <dsp:cNvPr id="0" name=""/>
        <dsp:cNvSpPr/>
      </dsp:nvSpPr>
      <dsp:spPr>
        <a:xfrm>
          <a:off x="6917572" y="1018648"/>
          <a:ext cx="2314723" cy="231447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b="0" i="0" u="none" strike="noStrike" kern="1200" baseline="0" dirty="0">
              <a:solidFill>
                <a:srgbClr val="000000"/>
              </a:solidFill>
              <a:latin typeface="Gilam Book"/>
            </a:rPr>
            <a:t>Penegasan ulang</a:t>
          </a:r>
          <a:endParaRPr lang="id-ID" sz="2400" kern="1200" dirty="0"/>
        </a:p>
      </dsp:txBody>
      <dsp:txXfrm>
        <a:off x="7248478" y="1349349"/>
        <a:ext cx="1652912" cy="1653073"/>
      </dsp:txXfrm>
    </dsp:sp>
    <dsp:sp modelId="{E508DB05-FE2B-4167-A9A7-DBECA934A77D}">
      <dsp:nvSpPr>
        <dsp:cNvPr id="0" name=""/>
        <dsp:cNvSpPr/>
      </dsp:nvSpPr>
      <dsp:spPr>
        <a:xfrm rot="2700000">
          <a:off x="4275737" y="938970"/>
          <a:ext cx="2473396" cy="2473396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318FFF-CD24-4DB4-84CD-BF915B2A56DA}">
      <dsp:nvSpPr>
        <dsp:cNvPr id="0" name=""/>
        <dsp:cNvSpPr/>
      </dsp:nvSpPr>
      <dsp:spPr>
        <a:xfrm>
          <a:off x="4355074" y="1018648"/>
          <a:ext cx="2314723" cy="231447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b="0" i="0" u="none" strike="noStrike" kern="1200" baseline="0" dirty="0">
              <a:solidFill>
                <a:srgbClr val="000000"/>
              </a:solidFill>
              <a:latin typeface="Gilam Book"/>
            </a:rPr>
            <a:t>Argumentasi</a:t>
          </a:r>
          <a:endParaRPr lang="id-ID" sz="2400" kern="1200" dirty="0"/>
        </a:p>
      </dsp:txBody>
      <dsp:txXfrm>
        <a:off x="4685979" y="1349349"/>
        <a:ext cx="1652912" cy="1653073"/>
      </dsp:txXfrm>
    </dsp:sp>
    <dsp:sp modelId="{53DF75E1-03BD-46D7-8169-F2B9DCDDD2C4}">
      <dsp:nvSpPr>
        <dsp:cNvPr id="0" name=""/>
        <dsp:cNvSpPr/>
      </dsp:nvSpPr>
      <dsp:spPr>
        <a:xfrm rot="2700000">
          <a:off x="1713238" y="938970"/>
          <a:ext cx="2473396" cy="2473396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0C6580-5AFD-42C4-ADAF-80C5AE501AF3}">
      <dsp:nvSpPr>
        <dsp:cNvPr id="0" name=""/>
        <dsp:cNvSpPr/>
      </dsp:nvSpPr>
      <dsp:spPr>
        <a:xfrm>
          <a:off x="1792575" y="1018648"/>
          <a:ext cx="2314723" cy="231447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b="0" i="0" u="none" strike="noStrike" kern="1200" baseline="0" dirty="0">
              <a:solidFill>
                <a:srgbClr val="000000"/>
              </a:solidFill>
              <a:latin typeface="Gilam Book"/>
            </a:rPr>
            <a:t>Tesis</a:t>
          </a:r>
          <a:endParaRPr lang="id-ID" sz="2400" kern="1200" dirty="0"/>
        </a:p>
      </dsp:txBody>
      <dsp:txXfrm>
        <a:off x="2123480" y="1349349"/>
        <a:ext cx="1652912" cy="16530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6C9F38-C6B2-4C93-91E8-490B385FBEC7}">
      <dsp:nvSpPr>
        <dsp:cNvPr id="0" name=""/>
        <dsp:cNvSpPr/>
      </dsp:nvSpPr>
      <dsp:spPr>
        <a:xfrm>
          <a:off x="0" y="708849"/>
          <a:ext cx="1051560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1A3A46-5D27-438A-98C9-AC083406D292}">
      <dsp:nvSpPr>
        <dsp:cNvPr id="0" name=""/>
        <dsp:cNvSpPr/>
      </dsp:nvSpPr>
      <dsp:spPr>
        <a:xfrm>
          <a:off x="525780" y="280809"/>
          <a:ext cx="7360920" cy="8560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900" b="0" i="0" u="none" strike="noStrike" kern="1200" baseline="0">
              <a:latin typeface="Gilam Book"/>
            </a:rPr>
            <a:t>Menggunakan bahasa baku</a:t>
          </a:r>
          <a:endParaRPr lang="id-ID" sz="2900" kern="1200" dirty="0"/>
        </a:p>
      </dsp:txBody>
      <dsp:txXfrm>
        <a:off x="567570" y="322599"/>
        <a:ext cx="7277340" cy="772500"/>
      </dsp:txXfrm>
    </dsp:sp>
    <dsp:sp modelId="{BB5A3B92-341D-4AA1-8481-5EA43CB800D0}">
      <dsp:nvSpPr>
        <dsp:cNvPr id="0" name=""/>
        <dsp:cNvSpPr/>
      </dsp:nvSpPr>
      <dsp:spPr>
        <a:xfrm>
          <a:off x="0" y="2024289"/>
          <a:ext cx="1051560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15B18E-F30A-4C15-BD8B-99BDFA064212}">
      <dsp:nvSpPr>
        <dsp:cNvPr id="0" name=""/>
        <dsp:cNvSpPr/>
      </dsp:nvSpPr>
      <dsp:spPr>
        <a:xfrm>
          <a:off x="525780" y="1596249"/>
          <a:ext cx="7360920" cy="8560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900" b="0" i="0" u="none" strike="noStrike" kern="1200" baseline="0">
              <a:latin typeface="Gilam Book"/>
            </a:rPr>
            <a:t>Menggunakan pronomina atau kata ganti</a:t>
          </a:r>
          <a:endParaRPr lang="id-ID" sz="2900" kern="1200" dirty="0"/>
        </a:p>
      </dsp:txBody>
      <dsp:txXfrm>
        <a:off x="567570" y="1638039"/>
        <a:ext cx="7277340" cy="772500"/>
      </dsp:txXfrm>
    </dsp:sp>
    <dsp:sp modelId="{966271B4-BE38-41E9-93F4-937D86F7E440}">
      <dsp:nvSpPr>
        <dsp:cNvPr id="0" name=""/>
        <dsp:cNvSpPr/>
      </dsp:nvSpPr>
      <dsp:spPr>
        <a:xfrm>
          <a:off x="0" y="3339729"/>
          <a:ext cx="1051560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FF233F-AA3F-4E19-A9BE-934D2BD46E3D}">
      <dsp:nvSpPr>
        <dsp:cNvPr id="0" name=""/>
        <dsp:cNvSpPr/>
      </dsp:nvSpPr>
      <dsp:spPr>
        <a:xfrm>
          <a:off x="525780" y="2911689"/>
          <a:ext cx="7360920" cy="8560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2900" b="0" i="0" u="none" strike="noStrike" kern="1200" baseline="0">
              <a:latin typeface="Gilam Book"/>
            </a:rPr>
            <a:t>Menggunakan konjungsi atau kata sambung</a:t>
          </a:r>
          <a:endParaRPr lang="id-ID" sz="2900" kern="1200" dirty="0"/>
        </a:p>
      </dsp:txBody>
      <dsp:txXfrm>
        <a:off x="567570" y="2953479"/>
        <a:ext cx="7277340" cy="772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75C2D-2041-4741-9454-A9AC838A43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3E9F13-F61F-47B0-BA30-810793B51C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CE091-0B99-422A-9C37-BCED1F0E0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75F0B2-0012-438F-B6BD-16DE4AE96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1CFC6-B514-42CA-8B31-4E8B6423C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38491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867E4-3AF7-46B6-A809-902F0DC10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05BDDA-9499-447D-A434-78D1C2BC17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159AB-4E70-476C-A26D-7D84D5CB2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BFA1C-EB89-46CC-BBAA-C921D636A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372E1-F686-4A60-BFDE-E6446AA7E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2417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058305-BCB0-4761-A5DF-73E9D23389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AC1037-B50E-412C-BB77-225BA41865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92EE3-96ED-4CAA-835A-977935EFA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0AB423-34DB-4BAD-9FBC-9CF3CB41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E2D39-D2FD-4DB7-BB87-4FA85D74B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3120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D3A2D-BC84-490E-A150-5D9B5661A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8A9C3-07EF-44A9-964B-EBEDC5099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B1C380-EF2D-4129-BCE9-99914E377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5996BE-5A07-47D5-88AA-BF7BC09F4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DEEA2-E560-4368-8622-D5EC47CE5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4529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DA4A7-1420-462D-9D9C-DA74B9045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F39784-359B-4D02-BB11-48E66F7AB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E9AB2-2A4C-45AF-B650-3B0543F95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538C12-DAE7-4EA8-9C6D-C514C5B2B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97895-3CE5-4FAD-BF04-B8FC75C73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0391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F2A13-40AC-41A4-9224-E88D26D70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A429F4-F208-4077-8DBF-383372FEEF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915CDD-B560-4432-A67B-804C702221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552C2B-853D-4AB7-B7B0-3AE54B146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270CC1-6EFD-47CB-8615-243231E2F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D2EA55-AEE5-410F-80DA-BEFA4F270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9428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08A57-F23B-4826-9146-FA3CD45C6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9A6B82-C71F-407C-A608-FF3C78E2E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3F276E-DC24-44D2-AAC3-6C6E79AB39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3F7CFF-CC4A-4450-B473-9495D2C6D4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9CA39C-9DCA-418D-A9F6-7618372CB1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DF6859-5E84-4226-85C7-8333AA94A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B5D088-C60D-45EC-B449-0D98ADDBC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1A2B0E-B620-4425-BC49-911B4731A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19979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20740-624B-4778-8962-B37DE6599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2CFFD4-A726-469C-AFEA-E660A28B7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8B45F7-18D0-4A3C-BFD9-9732BBA2E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AD3A55-609E-4396-B9F3-92789B737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37921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9AB28B-7A26-47ED-9FBA-21D3F9128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8633DA-BA74-49ED-A19E-644F38E8E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AFCC62-3D4E-4100-A33D-388D9F254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45438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44610-E5CA-49AD-9C68-4280E7893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9CB2E-AD72-4D67-8A93-1D260DB74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06A06A-DACF-49DB-991D-68545CBC4A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49CB6C-1440-43D2-88A1-C6F25CED6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E764EF-210A-44CE-89E2-9A1B24BD6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8471AA-33D5-4158-88C8-9B54A9608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85436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B5EC3-4EAC-458D-87D6-E464A7EF2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88878E-88E1-4292-9592-FBCA329F20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B7FC78-C5EF-4F69-8CE1-42CBB5A17B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5ADB7-BF86-4EF4-B5A0-3B788B299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9FF5D-8AA7-47BA-AE56-363A4CDE3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CEBB01-06BA-4901-9F6B-702ED06E7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681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41E934-1ACA-43A2-AB35-248285F41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2163A8-A11D-4BBF-88D7-D6B6CEA89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30E0C-FBD3-422C-93D0-8DEAE881E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75F46C-4A57-417D-8929-E6DC14C294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712AAC-C18B-4FB7-835F-D7BB1CE3F7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145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dn.pixabay.com/photo/2015/09/09/20/50/writing-933262_960_720.jp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dn.pixabay.com/photo/2015/09/09/20/50/writing-933262_960_720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dn.pixabay.com/photo/2015/09/09/20/50/writing-933262_960_720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dn.pixabay.com/photo/2015/09/09/20/50/writing-933262_960_720.jpg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0CA3F5E-3693-494F-8ACC-3769797509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2724" y="660905"/>
            <a:ext cx="3745090" cy="5344165"/>
          </a:xfrm>
          <a:prstGeom prst="rect">
            <a:avLst/>
          </a:prstGeom>
        </p:spPr>
      </p:pic>
      <p:sp>
        <p:nvSpPr>
          <p:cNvPr id="5" name="Judul 2">
            <a:extLst>
              <a:ext uri="{FF2B5EF4-FFF2-40B4-BE49-F238E27FC236}">
                <a16:creationId xmlns:a16="http://schemas.microsoft.com/office/drawing/2014/main" id="{EB1C265F-4E0F-49B9-8FE0-4EBDFE13F706}"/>
              </a:ext>
            </a:extLst>
          </p:cNvPr>
          <p:cNvSpPr txBox="1">
            <a:spLocks/>
          </p:cNvSpPr>
          <p:nvPr/>
        </p:nvSpPr>
        <p:spPr>
          <a:xfrm>
            <a:off x="6714188" y="660905"/>
            <a:ext cx="3932237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/>
              <a:t>KOMBI</a:t>
            </a:r>
            <a:endParaRPr lang="id-ID" sz="4000" dirty="0"/>
          </a:p>
        </p:txBody>
      </p:sp>
      <p:sp>
        <p:nvSpPr>
          <p:cNvPr id="6" name="Tampungan Teks 4">
            <a:extLst>
              <a:ext uri="{FF2B5EF4-FFF2-40B4-BE49-F238E27FC236}">
                <a16:creationId xmlns:a16="http://schemas.microsoft.com/office/drawing/2014/main" id="{25764128-2222-47AF-A5E3-D1B1DCAB2A8E}"/>
              </a:ext>
            </a:extLst>
          </p:cNvPr>
          <p:cNvSpPr txBox="1">
            <a:spLocks/>
          </p:cNvSpPr>
          <p:nvPr/>
        </p:nvSpPr>
        <p:spPr>
          <a:xfrm>
            <a:off x="6714186" y="2261105"/>
            <a:ext cx="4184777" cy="255117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0" dirty="0"/>
              <a:t>KOMPETEN BERBAHASA INDONESIA</a:t>
            </a:r>
            <a:endParaRPr lang="id-ID" sz="6000" dirty="0"/>
          </a:p>
        </p:txBody>
      </p:sp>
      <p:sp>
        <p:nvSpPr>
          <p:cNvPr id="7" name="Judul 2">
            <a:extLst>
              <a:ext uri="{FF2B5EF4-FFF2-40B4-BE49-F238E27FC236}">
                <a16:creationId xmlns:a16="http://schemas.microsoft.com/office/drawing/2014/main" id="{B8C28EE4-FFC7-4F26-B94C-1910440C4D1F}"/>
              </a:ext>
            </a:extLst>
          </p:cNvPr>
          <p:cNvSpPr txBox="1">
            <a:spLocks/>
          </p:cNvSpPr>
          <p:nvPr/>
        </p:nvSpPr>
        <p:spPr>
          <a:xfrm>
            <a:off x="6714186" y="4105811"/>
            <a:ext cx="3932237" cy="12207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GB" sz="2800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b="1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SMA/MA</a:t>
            </a:r>
            <a:r>
              <a:rPr lang="en-GB" sz="2800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KELAS </a:t>
            </a:r>
            <a:r>
              <a:rPr lang="en-GB" sz="2800" b="1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</a:t>
            </a:r>
            <a:endParaRPr lang="id-ID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157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A616BA2-005A-48F0-912C-6227DDCE88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37" y="624426"/>
            <a:ext cx="10515600" cy="435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628D5A-1782-4869-9466-9B2B1A8BC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037" y="4975764"/>
            <a:ext cx="10515600" cy="132556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sz="2800" b="0" i="0" u="none" strike="noStrike" baseline="0" dirty="0">
                <a:solidFill>
                  <a:srgbClr val="000000"/>
                </a:solidFill>
                <a:latin typeface="Gilam Book"/>
              </a:rPr>
              <a:t>Teks </a:t>
            </a:r>
            <a:r>
              <a:rPr lang="en-GB" sz="2800" b="0" i="0" u="none" strike="noStrike" baseline="0" dirty="0" err="1">
                <a:solidFill>
                  <a:srgbClr val="000000"/>
                </a:solidFill>
                <a:latin typeface="Gilam Book"/>
              </a:rPr>
              <a:t>eksposisi</a:t>
            </a:r>
            <a:r>
              <a:rPr lang="en-GB" sz="2800" b="0" i="0" u="none" strike="noStrike" baseline="0" dirty="0">
                <a:solidFill>
                  <a:srgbClr val="000000"/>
                </a:solidFill>
                <a:latin typeface="Gilam Book"/>
              </a:rPr>
              <a:t> yang </a:t>
            </a:r>
            <a:r>
              <a:rPr lang="en-GB" sz="2800" b="0" i="0" u="none" strike="noStrike" baseline="0" dirty="0" err="1">
                <a:solidFill>
                  <a:srgbClr val="000000"/>
                </a:solidFill>
                <a:latin typeface="Gilam Book"/>
              </a:rPr>
              <a:t>memiliki</a:t>
            </a:r>
            <a:r>
              <a:rPr lang="en-GB" sz="28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2800" b="0" i="0" u="none" strike="noStrike" baseline="0" dirty="0" err="1">
                <a:solidFill>
                  <a:srgbClr val="000000"/>
                </a:solidFill>
                <a:latin typeface="Gilam Book"/>
              </a:rPr>
              <a:t>fungsi</a:t>
            </a:r>
            <a:r>
              <a:rPr lang="en-GB" sz="28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2800" b="0" i="0" u="none" strike="noStrike" baseline="0" dirty="0" err="1">
                <a:solidFill>
                  <a:srgbClr val="000000"/>
                </a:solidFill>
                <a:latin typeface="Gilam Book"/>
              </a:rPr>
              <a:t>sebagai</a:t>
            </a:r>
            <a:r>
              <a:rPr lang="en-GB" sz="28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2800" b="0" i="0" u="none" strike="noStrike" baseline="0" dirty="0" err="1">
                <a:solidFill>
                  <a:srgbClr val="000000"/>
                </a:solidFill>
                <a:latin typeface="Gilam Book"/>
              </a:rPr>
              <a:t>penyampai</a:t>
            </a:r>
            <a:r>
              <a:rPr lang="en-GB" sz="28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2800" b="0" i="0" u="none" strike="noStrike" baseline="0" dirty="0" err="1">
                <a:solidFill>
                  <a:srgbClr val="000000"/>
                </a:solidFill>
                <a:latin typeface="Gilam Book"/>
              </a:rPr>
              <a:t>informasi</a:t>
            </a:r>
            <a:r>
              <a:rPr lang="en-GB" sz="28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2800" b="0" i="0" u="none" strike="noStrike" baseline="0" dirty="0" err="1">
                <a:solidFill>
                  <a:srgbClr val="000000"/>
                </a:solidFill>
                <a:latin typeface="Gilam Book"/>
              </a:rPr>
              <a:t>tentang</a:t>
            </a:r>
            <a:r>
              <a:rPr lang="en-GB" sz="28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2800" b="0" i="0" u="none" strike="noStrike" baseline="0" dirty="0" err="1">
                <a:solidFill>
                  <a:srgbClr val="000000"/>
                </a:solidFill>
                <a:latin typeface="Gilam Book"/>
              </a:rPr>
              <a:t>pengetahuan</a:t>
            </a:r>
            <a:r>
              <a:rPr lang="en-GB" sz="28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2800" b="0" i="0" u="none" strike="noStrike" baseline="0" dirty="0" err="1">
                <a:solidFill>
                  <a:srgbClr val="000000"/>
                </a:solidFill>
                <a:latin typeface="Gilam Book"/>
              </a:rPr>
              <a:t>dapat</a:t>
            </a:r>
            <a:r>
              <a:rPr lang="en-GB" sz="28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2800" b="0" i="0" u="none" strike="noStrike" baseline="0" dirty="0" err="1">
                <a:solidFill>
                  <a:srgbClr val="000000"/>
                </a:solidFill>
                <a:latin typeface="Gilam Book"/>
              </a:rPr>
              <a:t>menggunakan</a:t>
            </a:r>
            <a:r>
              <a:rPr lang="en-GB" sz="28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2800" b="0" i="0" u="none" strike="noStrike" baseline="0" dirty="0" err="1">
                <a:solidFill>
                  <a:srgbClr val="000000"/>
                </a:solidFill>
                <a:latin typeface="Gilam Book"/>
              </a:rPr>
              <a:t>sarana</a:t>
            </a:r>
            <a:r>
              <a:rPr lang="en-GB" sz="28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id-ID" sz="2800" b="0" i="0" u="none" strike="noStrike" baseline="0" dirty="0">
                <a:solidFill>
                  <a:srgbClr val="000000"/>
                </a:solidFill>
                <a:latin typeface="Gilam Book"/>
              </a:rPr>
              <a:t>diskusi, seminar, lokakarya (</a:t>
            </a:r>
            <a:r>
              <a:rPr lang="id-ID" sz="2800" b="0" i="1" u="none" strike="noStrike" baseline="0" dirty="0" err="1">
                <a:solidFill>
                  <a:srgbClr val="000000"/>
                </a:solidFill>
                <a:latin typeface="Gilam Book"/>
              </a:rPr>
              <a:t>workshop</a:t>
            </a:r>
            <a:r>
              <a:rPr lang="id-ID" sz="2800" b="0" i="0" u="none" strike="noStrike" baseline="0" dirty="0">
                <a:solidFill>
                  <a:srgbClr val="000000"/>
                </a:solidFill>
                <a:latin typeface="Gilam Book"/>
              </a:rPr>
              <a:t>)</a:t>
            </a:r>
            <a:r>
              <a:rPr lang="en-GB" sz="2800" b="0" i="0" u="none" strike="noStrike" baseline="0" dirty="0">
                <a:solidFill>
                  <a:srgbClr val="000000"/>
                </a:solidFill>
                <a:latin typeface="Gilam Book"/>
              </a:rPr>
              <a:t>,</a:t>
            </a:r>
            <a:r>
              <a:rPr lang="id-ID" sz="2800" b="0" i="0" u="none" strike="noStrike" baseline="0" dirty="0">
                <a:solidFill>
                  <a:srgbClr val="000000"/>
                </a:solidFill>
                <a:latin typeface="Gilam Book"/>
              </a:rPr>
              <a:t> atau kegiatan ilmiah lainnya</a:t>
            </a:r>
            <a:r>
              <a:rPr lang="en-GB" sz="280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2800" dirty="0" err="1">
                <a:solidFill>
                  <a:srgbClr val="000000"/>
                </a:solidFill>
                <a:latin typeface="Gilam Book"/>
              </a:rPr>
              <a:t>untuk</a:t>
            </a:r>
            <a:r>
              <a:rPr lang="en-GB" sz="280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2800" dirty="0" err="1">
                <a:solidFill>
                  <a:srgbClr val="000000"/>
                </a:solidFill>
                <a:latin typeface="Gilam Book"/>
              </a:rPr>
              <a:t>menyampaikan</a:t>
            </a:r>
            <a:r>
              <a:rPr lang="en-GB" sz="280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2800" dirty="0" err="1">
                <a:solidFill>
                  <a:srgbClr val="000000"/>
                </a:solidFill>
                <a:latin typeface="Gilam Book"/>
              </a:rPr>
              <a:t>gagasan-gagasannya</a:t>
            </a:r>
            <a:r>
              <a:rPr lang="en-GB" sz="2800" dirty="0">
                <a:solidFill>
                  <a:srgbClr val="000000"/>
                </a:solidFill>
                <a:latin typeface="Gilam Book"/>
              </a:rPr>
              <a:t>.</a:t>
            </a:r>
            <a:r>
              <a:rPr lang="id-ID" sz="28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endParaRPr lang="id-ID" sz="6000" dirty="0"/>
          </a:p>
        </p:txBody>
      </p:sp>
    </p:spTree>
    <p:extLst>
      <p:ext uri="{BB962C8B-B14F-4D97-AF65-F5344CB8AC3E}">
        <p14:creationId xmlns:p14="http://schemas.microsoft.com/office/powerpoint/2010/main" val="2336799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008AD43-9330-4DDC-B5FC-4D1AC99005A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9" r="5559"/>
          <a:stretch/>
        </p:blipFill>
        <p:spPr>
          <a:xfrm>
            <a:off x="1195754" y="753269"/>
            <a:ext cx="10128250" cy="5697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8534C07A-B983-4F4C-93FD-99626BB179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r>
              <a:rPr lang="id-ID" sz="4000" b="1" i="0" u="none" strike="noStrike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Bab </a:t>
            </a:r>
            <a:r>
              <a:rPr lang="en-GB" sz="4000" b="1" i="0" u="none" strike="noStrike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id-ID" sz="4000" b="1" i="0" u="none" strike="noStrike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d-ID" sz="7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96A77636-604D-4AB3-8A28-A17137080C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7756"/>
            <a:ext cx="9144000" cy="1655762"/>
          </a:xfrm>
        </p:spPr>
        <p:txBody>
          <a:bodyPr anchor="ctr">
            <a:normAutofit/>
          </a:bodyPr>
          <a:lstStyle/>
          <a:p>
            <a:r>
              <a:rPr lang="id-ID" sz="3600" b="1" dirty="0">
                <a:solidFill>
                  <a:schemeClr val="tx2"/>
                </a:solidFill>
              </a:rPr>
              <a:t>Menjaga Permukiman yang Berkualitas melalui Teks Eksposisi </a:t>
            </a:r>
            <a:endParaRPr lang="id-ID" sz="6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3005BA-D32F-4105-8077-897DC49A069F}"/>
              </a:ext>
            </a:extLst>
          </p:cNvPr>
          <p:cNvSpPr txBox="1"/>
          <p:nvPr/>
        </p:nvSpPr>
        <p:spPr>
          <a:xfrm>
            <a:off x="9082068" y="6358344"/>
            <a:ext cx="191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hlinkClick r:id="rId3"/>
              </a:rPr>
              <a:t>Sumber</a:t>
            </a:r>
            <a:r>
              <a:rPr lang="en-US" sz="1200" dirty="0">
                <a:hlinkClick r:id="rId3"/>
              </a:rPr>
              <a:t> : www.</a:t>
            </a:r>
            <a:r>
              <a:rPr lang="id-ID" sz="1200" dirty="0">
                <a:hlinkClick r:id="rId3"/>
              </a:rPr>
              <a:t>pixabay.com</a:t>
            </a:r>
            <a:endParaRPr lang="id-ID" sz="1200" dirty="0"/>
          </a:p>
        </p:txBody>
      </p:sp>
    </p:spTree>
    <p:extLst>
      <p:ext uri="{BB962C8B-B14F-4D97-AF65-F5344CB8AC3E}">
        <p14:creationId xmlns:p14="http://schemas.microsoft.com/office/powerpoint/2010/main" val="448448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BFAFFC6-9631-4B99-AF49-995D203FE1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49" y="332355"/>
            <a:ext cx="6787166" cy="6193290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B4A310-8631-44A0-867B-856C02EB6A23}"/>
              </a:ext>
            </a:extLst>
          </p:cNvPr>
          <p:cNvSpPr txBox="1"/>
          <p:nvPr/>
        </p:nvSpPr>
        <p:spPr>
          <a:xfrm>
            <a:off x="1429555" y="2044160"/>
            <a:ext cx="555495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3600" b="0" i="0" u="none" strike="noStrike" baseline="0" dirty="0">
                <a:solidFill>
                  <a:srgbClr val="000000"/>
                </a:solidFill>
                <a:latin typeface="Gilam Book"/>
              </a:rPr>
              <a:t>Teks eksposisi adalah teks yang menyajikan informasi atau pengetahuan secara singkat, padat dan akurat</a:t>
            </a:r>
            <a:r>
              <a:rPr lang="en-GB" sz="3600" b="0" i="0" u="none" strike="noStrike" baseline="0" dirty="0">
                <a:solidFill>
                  <a:srgbClr val="000000"/>
                </a:solidFill>
                <a:latin typeface="Gilam Book"/>
              </a:rPr>
              <a:t>.</a:t>
            </a:r>
            <a:endParaRPr lang="id-ID" sz="36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4BB7FA7-65E5-45C0-B05C-FCDCF7E287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506" y="3544911"/>
            <a:ext cx="6894493" cy="344724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6E2064B-0344-42AB-81DD-02A8F87E7881}"/>
              </a:ext>
            </a:extLst>
          </p:cNvPr>
          <p:cNvSpPr txBox="1"/>
          <p:nvPr/>
        </p:nvSpPr>
        <p:spPr>
          <a:xfrm>
            <a:off x="9082068" y="6358344"/>
            <a:ext cx="191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hlinkClick r:id="rId4"/>
              </a:rPr>
              <a:t>Sumber</a:t>
            </a:r>
            <a:r>
              <a:rPr lang="en-US" sz="1200" dirty="0">
                <a:hlinkClick r:id="rId4"/>
              </a:rPr>
              <a:t> : www.</a:t>
            </a:r>
            <a:r>
              <a:rPr lang="id-ID" sz="1200" dirty="0">
                <a:hlinkClick r:id="rId4"/>
              </a:rPr>
              <a:t>pixabay.com</a:t>
            </a:r>
            <a:endParaRPr lang="id-ID" sz="1200" dirty="0"/>
          </a:p>
        </p:txBody>
      </p:sp>
    </p:spTree>
    <p:extLst>
      <p:ext uri="{BB962C8B-B14F-4D97-AF65-F5344CB8AC3E}">
        <p14:creationId xmlns:p14="http://schemas.microsoft.com/office/powerpoint/2010/main" val="2807569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DD2457C-5FD4-47E7-91C4-8653BA2F17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5498" y="0"/>
            <a:ext cx="7665324" cy="54735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7FA97F-3E51-430B-B28B-FE721C6C7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8495" y="1596981"/>
            <a:ext cx="6610216" cy="1931830"/>
          </a:xfrm>
        </p:spPr>
        <p:txBody>
          <a:bodyPr>
            <a:normAutofit/>
          </a:bodyPr>
          <a:lstStyle/>
          <a:p>
            <a:pPr algn="ctr"/>
            <a:r>
              <a:rPr lang="id-ID" sz="2400" b="0" i="0" u="none" strike="noStrike" baseline="0" dirty="0">
                <a:solidFill>
                  <a:srgbClr val="000000"/>
                </a:solidFill>
                <a:latin typeface="Gilam Book"/>
              </a:rPr>
              <a:t>Untuk menangkap informasi-informasi yang diberikan oleh penulis, seseorang harus menyimak teks tersebut </a:t>
            </a:r>
            <a:r>
              <a:rPr lang="en-GB" sz="2400" b="0" i="0" u="none" strike="noStrike" baseline="0" dirty="0">
                <a:solidFill>
                  <a:srgbClr val="000000"/>
                </a:solidFill>
                <a:latin typeface="Gilam Book"/>
              </a:rPr>
              <a:t>agar </a:t>
            </a:r>
            <a:r>
              <a:rPr lang="en-GB" sz="2400" b="0" i="0" u="none" strike="noStrike" baseline="0" dirty="0" err="1">
                <a:solidFill>
                  <a:srgbClr val="000000"/>
                </a:solidFill>
                <a:latin typeface="Gilam Book"/>
              </a:rPr>
              <a:t>menemukan</a:t>
            </a:r>
            <a:r>
              <a:rPr lang="id-ID" sz="2400" b="0" i="0" u="none" strike="noStrike" baseline="0" dirty="0">
                <a:solidFill>
                  <a:srgbClr val="000000"/>
                </a:solidFill>
                <a:latin typeface="Gilam Book"/>
              </a:rPr>
              <a:t> sebab-akibat melalui argumen yang disampaikan, hingga sampai pada solusi yang ditawarkan</a:t>
            </a:r>
            <a:r>
              <a:rPr lang="en-GB" sz="2400" b="0" i="0" u="none" strike="noStrike" baseline="0" dirty="0">
                <a:solidFill>
                  <a:srgbClr val="000000"/>
                </a:solidFill>
                <a:latin typeface="Gilam Book"/>
              </a:rPr>
              <a:t>.</a:t>
            </a:r>
            <a:endParaRPr lang="id-ID" sz="5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AA7E0E-A425-42A7-A412-B89AE2B0F5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760" y="2897747"/>
            <a:ext cx="4872105" cy="36769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314A59-472F-4E70-B15E-F01870D50E2A}"/>
              </a:ext>
            </a:extLst>
          </p:cNvPr>
          <p:cNvSpPr txBox="1"/>
          <p:nvPr/>
        </p:nvSpPr>
        <p:spPr>
          <a:xfrm>
            <a:off x="9082068" y="6358344"/>
            <a:ext cx="191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hlinkClick r:id="rId4"/>
              </a:rPr>
              <a:t>Sumber</a:t>
            </a:r>
            <a:r>
              <a:rPr lang="en-US" sz="1200" dirty="0">
                <a:hlinkClick r:id="rId4"/>
              </a:rPr>
              <a:t> : www.</a:t>
            </a:r>
            <a:r>
              <a:rPr lang="id-ID" sz="1200" dirty="0">
                <a:hlinkClick r:id="rId4"/>
              </a:rPr>
              <a:t>pixabay.com</a:t>
            </a:r>
            <a:endParaRPr lang="id-ID" sz="1200" dirty="0"/>
          </a:p>
        </p:txBody>
      </p:sp>
    </p:spTree>
    <p:extLst>
      <p:ext uri="{BB962C8B-B14F-4D97-AF65-F5344CB8AC3E}">
        <p14:creationId xmlns:p14="http://schemas.microsoft.com/office/powerpoint/2010/main" val="140976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39D740E-A527-476F-9267-9FFB27A814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75" y="594801"/>
            <a:ext cx="10650828" cy="558216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8861C6-460F-4F34-93A2-3B297EA29656}"/>
              </a:ext>
            </a:extLst>
          </p:cNvPr>
          <p:cNvSpPr txBox="1"/>
          <p:nvPr/>
        </p:nvSpPr>
        <p:spPr>
          <a:xfrm>
            <a:off x="2163651" y="4610637"/>
            <a:ext cx="7817476" cy="954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2800" b="0" i="0" u="none" strike="noStrike" baseline="0" dirty="0">
                <a:solidFill>
                  <a:srgbClr val="000000"/>
                </a:solidFill>
                <a:latin typeface="Gilam Book"/>
              </a:rPr>
              <a:t>Teks eksposisi </a:t>
            </a:r>
            <a:r>
              <a:rPr lang="en-GB" sz="2800" b="0" i="0" u="none" strike="noStrike" baseline="0" dirty="0" err="1">
                <a:solidFill>
                  <a:srgbClr val="000000"/>
                </a:solidFill>
                <a:latin typeface="Gilam Book"/>
              </a:rPr>
              <a:t>memiliki</a:t>
            </a:r>
            <a:r>
              <a:rPr lang="en-GB" sz="28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2800" b="0" i="0" u="none" strike="noStrike" baseline="0" dirty="0" err="1">
                <a:solidFill>
                  <a:srgbClr val="000000"/>
                </a:solidFill>
                <a:latin typeface="Gilam Book"/>
              </a:rPr>
              <a:t>fungsi</a:t>
            </a:r>
            <a:r>
              <a:rPr lang="id-ID" sz="2800" b="0" i="0" u="none" strike="noStrike" baseline="0" dirty="0">
                <a:solidFill>
                  <a:srgbClr val="000000"/>
                </a:solidFill>
                <a:latin typeface="Gilam Book"/>
              </a:rPr>
              <a:t> untuk menyampaikan gagasan-gagasan atau opini tentang suatu topik</a:t>
            </a:r>
            <a:r>
              <a:rPr lang="en-GB" sz="2800" b="0" i="0" u="none" strike="noStrike" baseline="0" dirty="0">
                <a:solidFill>
                  <a:srgbClr val="000000"/>
                </a:solidFill>
                <a:latin typeface="Gilam Book"/>
              </a:rPr>
              <a:t>.</a:t>
            </a:r>
            <a:endParaRPr lang="id-ID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6A73C8-BBD0-453F-A841-CC639654932B}"/>
              </a:ext>
            </a:extLst>
          </p:cNvPr>
          <p:cNvSpPr txBox="1"/>
          <p:nvPr/>
        </p:nvSpPr>
        <p:spPr>
          <a:xfrm>
            <a:off x="9082068" y="6358344"/>
            <a:ext cx="191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hlinkClick r:id="rId3"/>
              </a:rPr>
              <a:t>Sumber</a:t>
            </a:r>
            <a:r>
              <a:rPr lang="en-US" sz="1200" dirty="0">
                <a:hlinkClick r:id="rId3"/>
              </a:rPr>
              <a:t> : www.</a:t>
            </a:r>
            <a:r>
              <a:rPr lang="id-ID" sz="1200" dirty="0">
                <a:hlinkClick r:id="rId3"/>
              </a:rPr>
              <a:t>pixabay.com</a:t>
            </a:r>
            <a:endParaRPr lang="id-ID" sz="1200" dirty="0"/>
          </a:p>
        </p:txBody>
      </p:sp>
    </p:spTree>
    <p:extLst>
      <p:ext uri="{BB962C8B-B14F-4D97-AF65-F5344CB8AC3E}">
        <p14:creationId xmlns:p14="http://schemas.microsoft.com/office/powerpoint/2010/main" val="2737016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A28BDB2-9024-4CAF-BC65-A68A6F1EA4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6889541"/>
              </p:ext>
            </p:extLst>
          </p:nvPr>
        </p:nvGraphicFramePr>
        <p:xfrm>
          <a:off x="838200" y="991673"/>
          <a:ext cx="10515600" cy="5185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D7581590-378A-4F04-ABAB-AC50969E8B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5814" y="3981108"/>
            <a:ext cx="3454429" cy="287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976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B75D5B2-E1DE-4ED7-B5B6-55D5DC535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graphicEl>
                                              <a:dgm id="{AB75D5B2-E1DE-4ED7-B5B6-55D5DC535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graphicEl>
                                              <a:dgm id="{AB75D5B2-E1DE-4ED7-B5B6-55D5DC535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86283-FF9D-4F7C-9960-84DA08ED7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66304"/>
            <a:ext cx="10515600" cy="205418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id-ID" sz="3600" b="0" i="0" u="none" strike="noStrike" baseline="0" dirty="0">
                <a:solidFill>
                  <a:schemeClr val="bg2">
                    <a:lumMod val="10000"/>
                  </a:schemeClr>
                </a:solidFill>
                <a:latin typeface="Gilam Book"/>
              </a:rPr>
              <a:t>Tujuan dari teks eksposisi adalah menyampaikan informasi menjelaskannya secara rinci dan terstruktur dengan dasar argumentasi yang kuat</a:t>
            </a:r>
            <a:r>
              <a:rPr lang="en-GB" sz="3600" dirty="0">
                <a:solidFill>
                  <a:schemeClr val="bg2">
                    <a:lumMod val="10000"/>
                  </a:schemeClr>
                </a:solidFill>
                <a:latin typeface="Gilam Book"/>
              </a:rPr>
              <a:t>.</a:t>
            </a:r>
            <a:endParaRPr lang="id-ID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124A9F-016C-4EEF-9956-0B90C9E65F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17" y="283335"/>
            <a:ext cx="2544809" cy="21829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C867806-1175-49A8-8EE2-287807AFFD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041" y="4091781"/>
            <a:ext cx="3547856" cy="276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93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D587736-7669-4B11-A2BD-80A6C4731A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964" y="681036"/>
            <a:ext cx="10515601" cy="56424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A2AE1E-074F-4A1C-B507-F5F24CEC6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d-ID" sz="3600" b="0" i="0" u="none" strike="noStrike" baseline="0" dirty="0">
                <a:solidFill>
                  <a:srgbClr val="000000"/>
                </a:solidFill>
                <a:latin typeface="Gilam Book"/>
              </a:rPr>
              <a:t>Struktur Teks Eksposisi</a:t>
            </a:r>
            <a:endParaRPr lang="id-ID" sz="7200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6364727-A594-4AE4-9A41-BD495A5E7B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548718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09737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3DF75E1-03BD-46D7-8169-F2B9DCDDD2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>
                                            <p:graphicEl>
                                              <a:dgm id="{53DF75E1-03BD-46D7-8169-F2B9DCDDD2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A0C6580-5AFD-42C4-ADAF-80C5AE501A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graphicEl>
                                              <a:dgm id="{FA0C6580-5AFD-42C4-ADAF-80C5AE501A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508DB05-FE2B-4167-A9A7-DBECA934A7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graphicEl>
                                              <a:dgm id="{E508DB05-FE2B-4167-A9A7-DBECA934A7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A318FFF-CD24-4DB4-84CD-BF915B2A56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5">
                                            <p:graphicEl>
                                              <a:dgm id="{7A318FFF-CD24-4DB4-84CD-BF915B2A56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5F9C145-BABD-4548-A989-FD34B4444D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5">
                                            <p:graphicEl>
                                              <a:dgm id="{45F9C145-BABD-4548-A989-FD34B4444D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E8F9BA1-B661-474F-B75C-B303F65190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5">
                                            <p:graphicEl>
                                              <a:dgm id="{CE8F9BA1-B661-474F-B75C-B303F65190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416E7-AF3F-488B-88D6-7BCDC924D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2246"/>
            <a:ext cx="10515600" cy="1325563"/>
          </a:xfrm>
        </p:spPr>
        <p:txBody>
          <a:bodyPr>
            <a:normAutofit/>
          </a:bodyPr>
          <a:lstStyle/>
          <a:p>
            <a:r>
              <a:rPr lang="pl-PL" sz="3200" b="0" i="0" u="none" strike="noStrike" baseline="0" dirty="0">
                <a:solidFill>
                  <a:srgbClr val="000000"/>
                </a:solidFill>
                <a:latin typeface="Gilam Book"/>
              </a:rPr>
              <a:t>Unsur Kebahasaan </a:t>
            </a:r>
            <a:r>
              <a:rPr lang="en-GB" sz="3200" b="0" i="0" u="none" strike="noStrike" baseline="0" dirty="0">
                <a:solidFill>
                  <a:srgbClr val="000000"/>
                </a:solidFill>
                <a:latin typeface="Gilam Book"/>
              </a:rPr>
              <a:t>d</a:t>
            </a:r>
            <a:r>
              <a:rPr lang="pl-PL" sz="3200" b="0" i="0" u="none" strike="noStrike" baseline="0" dirty="0">
                <a:solidFill>
                  <a:srgbClr val="000000"/>
                </a:solidFill>
                <a:latin typeface="Gilam Book"/>
              </a:rPr>
              <a:t>alam Teks Eksposisi</a:t>
            </a:r>
            <a:endParaRPr lang="id-ID" sz="66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6059D46-0830-471F-BC12-0EEA5575CB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353826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8193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1A3A46-5D27-438A-98C9-AC083406D2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graphicEl>
                                              <a:dgm id="{121A3A46-5D27-438A-98C9-AC083406D2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6C9F38-C6B2-4C93-91E8-490B385FBE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BB6C9F38-C6B2-4C93-91E8-490B385FBE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15B18E-F30A-4C15-BD8B-99BDFA0642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A515B18E-F30A-4C15-BD8B-99BDFA0642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5A3B92-341D-4AA1-8481-5EA43CB800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BB5A3B92-341D-4AA1-8481-5EA43CB800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DFF233F-AA3F-4E19-A9BE-934D2BD46E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1DFF233F-AA3F-4E19-A9BE-934D2BD46E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6271B4-BE38-41E9-93F4-937D86F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4">
                                            <p:graphicEl>
                                              <a:dgm id="{966271B4-BE38-41E9-93F4-937D86F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2560</TotalTime>
  <Words>189</Words>
  <Application>Microsoft Office PowerPoint</Application>
  <PresentationFormat>Widescreen</PresentationFormat>
  <Paragraphs>25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Gilam Book</vt:lpstr>
      <vt:lpstr>Office Theme</vt:lpstr>
      <vt:lpstr>PowerPoint Presentation</vt:lpstr>
      <vt:lpstr>Bab 3 </vt:lpstr>
      <vt:lpstr>PowerPoint Presentation</vt:lpstr>
      <vt:lpstr>Untuk menangkap informasi-informasi yang diberikan oleh penulis, seseorang harus menyimak teks tersebut agar menemukan sebab-akibat melalui argumen yang disampaikan, hingga sampai pada solusi yang ditawarkan.</vt:lpstr>
      <vt:lpstr>PowerPoint Presentation</vt:lpstr>
      <vt:lpstr>PowerPoint Presentation</vt:lpstr>
      <vt:lpstr>Tujuan dari teks eksposisi adalah menyampaikan informasi menjelaskannya secara rinci dan terstruktur dengan dasar argumentasi yang kuat.</vt:lpstr>
      <vt:lpstr>Struktur Teks Eksposisi</vt:lpstr>
      <vt:lpstr>Unsur Kebahasaan dalam Teks Eksposisi</vt:lpstr>
      <vt:lpstr>Teks eksposisi yang memiliki fungsi sebagai penyampai informasi tentang pengetahuan dapat menggunakan sarana diskusi, seminar, lokakarya (workshop), atau kegiatan ilmiah lainnya untuk menyampaikan gagasan-gagasannya.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fenty nadia</dc:creator>
  <cp:lastModifiedBy>fenty nadia</cp:lastModifiedBy>
  <cp:revision>22</cp:revision>
  <dcterms:created xsi:type="dcterms:W3CDTF">2022-05-31T02:38:00Z</dcterms:created>
  <dcterms:modified xsi:type="dcterms:W3CDTF">2022-06-05T07:53:06Z</dcterms:modified>
</cp:coreProperties>
</file>