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89" r:id="rId2"/>
    <p:sldId id="290" r:id="rId3"/>
    <p:sldId id="304" r:id="rId4"/>
    <p:sldId id="292" r:id="rId5"/>
    <p:sldId id="293" r:id="rId6"/>
    <p:sldId id="320" r:id="rId7"/>
    <p:sldId id="322" r:id="rId8"/>
    <p:sldId id="297" r:id="rId9"/>
    <p:sldId id="323" r:id="rId10"/>
    <p:sldId id="325" r:id="rId11"/>
    <p:sldId id="326" r:id="rId12"/>
    <p:sldId id="301" r:id="rId13"/>
    <p:sldId id="302" r:id="rId14"/>
    <p:sldId id="303" r:id="rId15"/>
    <p:sldId id="328" r:id="rId16"/>
    <p:sldId id="327" r:id="rId17"/>
    <p:sldId id="329" r:id="rId18"/>
    <p:sldId id="330" r:id="rId19"/>
    <p:sldId id="331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EEE6"/>
    <a:srgbClr val="E7F4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5840"/>
  </p:normalViewPr>
  <p:slideViewPr>
    <p:cSldViewPr snapToGrid="0">
      <p:cViewPr>
        <p:scale>
          <a:sx n="50" d="100"/>
          <a:sy n="50" d="100"/>
        </p:scale>
        <p:origin x="1392" y="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8BDA2B-049D-6F43-B95B-E5C8F9882085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88B524-C982-6843-BFA9-39C045CB858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21119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766136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012794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00891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419785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273463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496823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12309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37863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605844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333295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62949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649221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629499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318863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2236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EC935-D734-7AC8-EEB6-2D93069250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B207BD-AA0D-EAF4-E838-EE583F3B77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6F2155-14AB-0ED7-1FB1-DBE19A070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56A765-EC51-CF13-117A-9617C1362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3EB1CA-F00C-602B-4DD7-21A0C1685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59783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9E05C-1329-35A6-4907-6DA2C75ED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A42E3F-8090-13DB-9628-7436897849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6659B-B7AD-08A3-05A5-BB6172E65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E6B674-5FCC-55D7-11BE-A4650B25B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2CE96-3D50-3716-B29E-F685548EC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64524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69D31F2-2BAA-ECD4-588C-D54ECA79E2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55FB74-37F6-2613-7986-18E6B0E5BC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90B7DC-8871-9DF4-A10E-EA9B4B828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5055E0-B994-DBA8-D824-19777E96B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7580FD-7357-0948-DEA7-21411E76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01396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2_Title and Conten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body" idx="1"/>
          </p:nvPr>
        </p:nvSpPr>
        <p:spPr>
          <a:xfrm>
            <a:off x="406400" y="17526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09585" lvl="0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219170" lvl="1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828754" lvl="2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438339" lvl="3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3047924" lvl="4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8" name="Google Shape;18;p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9" name="Google Shape;19;p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8267298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68C8F-DCB9-E8B6-7DF4-0C70AB0FA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E84D96-8414-71DB-9D5B-C308685254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78CD02-A41E-CB58-7EB2-C21312B0D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6DE96D-6808-1DB6-EC2A-9415DB964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328DB1-0DF0-6322-C596-242F954F2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84480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6802A-2C6E-6213-56B3-943EDB62A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022D3F-BA84-675C-06F0-59F63AF1B5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FB6D19-7030-1A1A-A00C-943845AC1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BDB29E-3B8B-C295-6965-64A62B08E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215A66-19B4-FABC-15D5-5194C2F7F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02090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B8947-48C2-3673-EC1E-514C91A70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D7D330-5036-8E34-C8E7-51AF178E56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757E95-F75E-7525-D516-FC3180100A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018EB5-BC76-F87F-6DA9-698684CB7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892020-F886-B131-27EF-69412268F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02F3A7-5AA1-3965-E9D3-501C90270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31215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03AB5-8152-51E0-0103-4C4B4F508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9A394B-1D16-CF16-31E9-4C2F78BE48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08EB-FAE5-0369-E6A2-DFD4F132D7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9286DD-48D8-5127-9052-EBCBC7E246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40C0DD-23FB-4031-3DA1-7105175EF1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D09AEF-4849-0A59-9BBD-F30BEC567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BB1EE0-DFB5-652E-245A-13C2A67AD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764A5A-088A-B9BF-716F-6986FDAE4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6774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B6653-96EB-41BA-812A-EB2238C3C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68B888-AB0A-E0CD-9F32-ED066A2E0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8D1E5B-B259-2AD0-2783-3013B2942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0209A1-276F-1E17-B607-72A5472D4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8767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6C1F40-512D-4CD8-6DD1-72DA02D1E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5F74C8-08B3-6F28-3949-8DC160AAE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8660E6-5347-0576-5CA1-1417BCAF7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04108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D6109-CC91-76B6-773C-F71A7C02F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D30B54-99B4-3BAB-029C-98AC547F54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B67EB-266D-7485-6CDB-9F0360ECA5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DA78FA-17B7-D4BD-57AF-A93C2C450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DA2E1E-5B80-A769-5D7B-6E6577E75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3F5299-E909-23E2-F89C-3A47C06F9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20393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F0D37-E344-6D00-A4EA-6BC146668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609B15-3398-AC3F-9B08-21160EBAF8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E736AD-C6D9-DE56-5A3F-7214128B1E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F5B18B-14C6-999B-BE9A-892526C70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354BCF-D9A0-C6D4-2FCA-2BE4A3C8C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A695FC-0FBA-12ED-4107-8172F434A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32977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1ECC7F-5FA1-D7F3-7FAB-69B4EC29E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B9B4EC-65EA-83B4-884A-939DA5ADBE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34D02-1B4C-A981-E642-48B61C6F98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966A56-9BF3-A5C1-EA2F-DC2AB53D9C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A627ED-EA68-AA10-F23D-4C43E44B7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37122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4"/>
          <p:cNvPicPr preferRelativeResize="0"/>
          <p:nvPr/>
        </p:nvPicPr>
        <p:blipFill>
          <a:blip r:embed="rId3"/>
          <a:srcRect/>
          <a:stretch/>
        </p:blipFill>
        <p:spPr>
          <a:xfrm rot="5400000">
            <a:off x="159426" y="1546128"/>
            <a:ext cx="5167549" cy="3564954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4"/>
          <p:cNvSpPr/>
          <p:nvPr/>
        </p:nvSpPr>
        <p:spPr>
          <a:xfrm>
            <a:off x="4898623" y="2311400"/>
            <a:ext cx="7027715" cy="984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n-US" sz="5600" b="1" dirty="0">
                <a:solidFill>
                  <a:srgbClr val="0F243E"/>
                </a:solidFill>
                <a:latin typeface="Cambria"/>
                <a:ea typeface="Cambria"/>
                <a:cs typeface="Cambria"/>
                <a:sym typeface="Cambria"/>
              </a:rPr>
              <a:t>Media Pembelajaran</a:t>
            </a:r>
            <a:endParaRPr sz="5600" b="1" dirty="0">
              <a:solidFill>
                <a:srgbClr val="0F243E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96" name="Google Shape;96;p14"/>
          <p:cNvSpPr/>
          <p:nvPr/>
        </p:nvSpPr>
        <p:spPr>
          <a:xfrm>
            <a:off x="4632960" y="3363326"/>
            <a:ext cx="7559040" cy="1518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n-US" sz="5333" b="1" dirty="0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rPr>
              <a:t>Pendidikan Pancasila</a:t>
            </a:r>
            <a:endParaRPr sz="8800" b="1" dirty="0">
              <a:solidFill>
                <a:schemeClr val="dk1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algn="ctr"/>
            <a:r>
              <a:rPr lang="en-US" sz="3733" b="1" dirty="0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rPr>
              <a:t>untuk SMP/MTs Kelas VIII</a:t>
            </a:r>
            <a:endParaRPr sz="2400" dirty="0"/>
          </a:p>
        </p:txBody>
      </p:sp>
      <p:cxnSp>
        <p:nvCxnSpPr>
          <p:cNvPr id="97" name="Google Shape;97;p14"/>
          <p:cNvCxnSpPr/>
          <p:nvPr/>
        </p:nvCxnSpPr>
        <p:spPr>
          <a:xfrm>
            <a:off x="4937760" y="3378200"/>
            <a:ext cx="6949440" cy="0"/>
          </a:xfrm>
          <a:prstGeom prst="straightConnector1">
            <a:avLst/>
          </a:prstGeom>
          <a:noFill/>
          <a:ln w="571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</p:cxn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5826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9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12CAEA63-6394-7C61-B7D2-172CB4B3B762}"/>
              </a:ext>
            </a:extLst>
          </p:cNvPr>
          <p:cNvSpPr/>
          <p:nvPr/>
        </p:nvSpPr>
        <p:spPr>
          <a:xfrm>
            <a:off x="637674" y="974558"/>
            <a:ext cx="10996863" cy="4656221"/>
          </a:xfrm>
          <a:prstGeom prst="roundRect">
            <a:avLst>
              <a:gd name="adj" fmla="val 7881"/>
            </a:avLst>
          </a:prstGeom>
          <a:solidFill>
            <a:srgbClr val="EDEEE6">
              <a:alpha val="87059"/>
            </a:srgb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47F683F-4543-0423-9454-17EDBFDAC528}"/>
              </a:ext>
            </a:extLst>
          </p:cNvPr>
          <p:cNvSpPr txBox="1"/>
          <p:nvPr/>
        </p:nvSpPr>
        <p:spPr>
          <a:xfrm>
            <a:off x="2560319" y="2329435"/>
            <a:ext cx="5223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b="1" dirty="0">
                <a:solidFill>
                  <a:schemeClr val="accent1">
                    <a:lumMod val="50000"/>
                  </a:schemeClr>
                </a:solidFill>
                <a:latin typeface="Cooper Black" panose="0208090404030B020404" pitchFamily="18" charset="77"/>
              </a:rPr>
              <a:t>Etika, Etika Berinternet</a:t>
            </a:r>
          </a:p>
        </p:txBody>
      </p:sp>
      <p:sp>
        <p:nvSpPr>
          <p:cNvPr id="3" name="Google Shape;171;p32">
            <a:extLst>
              <a:ext uri="{FF2B5EF4-FFF2-40B4-BE49-F238E27FC236}">
                <a16:creationId xmlns:a16="http://schemas.microsoft.com/office/drawing/2014/main" id="{38590C91-048B-EC5B-5A2A-E3CECC46F868}"/>
              </a:ext>
            </a:extLst>
          </p:cNvPr>
          <p:cNvSpPr/>
          <p:nvPr/>
        </p:nvSpPr>
        <p:spPr>
          <a:xfrm>
            <a:off x="3270884" y="3302668"/>
            <a:ext cx="3764281" cy="706671"/>
          </a:xfrm>
          <a:prstGeom prst="roundRect">
            <a:avLst>
              <a:gd name="adj" fmla="val 50000"/>
            </a:avLst>
          </a:prstGeom>
          <a:solidFill>
            <a:srgbClr val="C74545"/>
          </a:solidFill>
          <a:ln>
            <a:noFill/>
          </a:ln>
          <a:effectLst>
            <a:outerShdw dist="76200" dir="396000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err="1">
                <a:solidFill>
                  <a:schemeClr val="bg1"/>
                </a:solidFill>
                <a:latin typeface="Cooper Black" panose="0208090404030B020404" pitchFamily="18" charset="77"/>
              </a:rPr>
              <a:t>Netiket</a:t>
            </a:r>
            <a:endParaRPr sz="2800" dirty="0">
              <a:solidFill>
                <a:schemeClr val="bg1"/>
              </a:solidFill>
              <a:latin typeface="Cooper Black" panose="0208090404030B020404" pitchFamily="18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4FCD21-3825-E417-8ED9-7B87C3320FC7}"/>
              </a:ext>
            </a:extLst>
          </p:cNvPr>
          <p:cNvSpPr txBox="1"/>
          <p:nvPr/>
        </p:nvSpPr>
        <p:spPr>
          <a:xfrm>
            <a:off x="3289934" y="2779448"/>
            <a:ext cx="3764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b="1" dirty="0">
                <a:solidFill>
                  <a:schemeClr val="accent1">
                    <a:lumMod val="50000"/>
                  </a:schemeClr>
                </a:solidFill>
                <a:latin typeface="Cooper Black" panose="0208090404030B020404" pitchFamily="18" charset="77"/>
              </a:rPr>
              <a:t>dan</a:t>
            </a:r>
            <a:endParaRPr lang="id-ID" sz="3000" b="1" dirty="0">
              <a:solidFill>
                <a:schemeClr val="accent1">
                  <a:lumMod val="50000"/>
                </a:schemeClr>
              </a:solidFill>
              <a:latin typeface="Cooper Black" panose="0208090404030B020404" pitchFamily="18" charset="77"/>
            </a:endParaRPr>
          </a:p>
        </p:txBody>
      </p:sp>
      <p:pic>
        <p:nvPicPr>
          <p:cNvPr id="6" name="Picture 5" descr="A picture containing graphics, clipart, circle, symbol&#10;&#10;Description automatically generated">
            <a:extLst>
              <a:ext uri="{FF2B5EF4-FFF2-40B4-BE49-F238E27FC236}">
                <a16:creationId xmlns:a16="http://schemas.microsoft.com/office/drawing/2014/main" id="{DC1B8DFF-C061-46F5-4A40-52264E32A0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8652" y="1780674"/>
            <a:ext cx="3062017" cy="3062017"/>
          </a:xfrm>
          <a:prstGeom prst="rect">
            <a:avLst/>
          </a:prstGeom>
          <a:effectLst>
            <a:outerShdw dist="38100" dir="8100000" sx="100928" sy="100928" algn="tr" rotWithShape="0">
              <a:prstClr val="black">
                <a:alpha val="46070"/>
              </a:prstClr>
            </a:outerShdw>
          </a:effec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B6F7509-EC24-8654-AB58-BE49D3B0CA97}"/>
              </a:ext>
            </a:extLst>
          </p:cNvPr>
          <p:cNvSpPr/>
          <p:nvPr/>
        </p:nvSpPr>
        <p:spPr>
          <a:xfrm>
            <a:off x="673768" y="457200"/>
            <a:ext cx="240632" cy="240632"/>
          </a:xfrm>
          <a:prstGeom prst="ellipse">
            <a:avLst/>
          </a:prstGeom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C3B4AE0-599E-2CA8-C7EC-F51039C79CAB}"/>
              </a:ext>
            </a:extLst>
          </p:cNvPr>
          <p:cNvSpPr/>
          <p:nvPr/>
        </p:nvSpPr>
        <p:spPr>
          <a:xfrm>
            <a:off x="1111015" y="457200"/>
            <a:ext cx="240632" cy="24063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1D55D88-A7E9-23B8-7347-6D4F58B05091}"/>
              </a:ext>
            </a:extLst>
          </p:cNvPr>
          <p:cNvSpPr/>
          <p:nvPr/>
        </p:nvSpPr>
        <p:spPr>
          <a:xfrm>
            <a:off x="1548262" y="463794"/>
            <a:ext cx="240632" cy="24063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8445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oogle Shape;1613;p60">
            <a:extLst>
              <a:ext uri="{FF2B5EF4-FFF2-40B4-BE49-F238E27FC236}">
                <a16:creationId xmlns:a16="http://schemas.microsoft.com/office/drawing/2014/main" id="{472D991E-8FAC-3B37-92CE-7BC753733566}"/>
              </a:ext>
            </a:extLst>
          </p:cNvPr>
          <p:cNvGrpSpPr/>
          <p:nvPr/>
        </p:nvGrpSpPr>
        <p:grpSpPr>
          <a:xfrm>
            <a:off x="309991" y="2821421"/>
            <a:ext cx="2038063" cy="3901623"/>
            <a:chOff x="6673652" y="1896896"/>
            <a:chExt cx="2038063" cy="3901623"/>
          </a:xfrm>
        </p:grpSpPr>
        <p:sp>
          <p:nvSpPr>
            <p:cNvPr id="17" name="Google Shape;1614;p60">
              <a:extLst>
                <a:ext uri="{FF2B5EF4-FFF2-40B4-BE49-F238E27FC236}">
                  <a16:creationId xmlns:a16="http://schemas.microsoft.com/office/drawing/2014/main" id="{6AB5D0DD-920F-CCEC-4870-7CDA17FF5C0A}"/>
                </a:ext>
              </a:extLst>
            </p:cNvPr>
            <p:cNvSpPr/>
            <p:nvPr/>
          </p:nvSpPr>
          <p:spPr>
            <a:xfrm>
              <a:off x="7001957" y="1896896"/>
              <a:ext cx="1411697" cy="289278"/>
            </a:xfrm>
            <a:custGeom>
              <a:avLst/>
              <a:gdLst/>
              <a:ahLst/>
              <a:cxnLst/>
              <a:rect l="l" t="t" r="r" b="b"/>
              <a:pathLst>
                <a:path w="43618" h="8938" extrusionOk="0">
                  <a:moveTo>
                    <a:pt x="0" y="1"/>
                  </a:moveTo>
                  <a:lnTo>
                    <a:pt x="0" y="8937"/>
                  </a:lnTo>
                  <a:lnTo>
                    <a:pt x="43618" y="8937"/>
                  </a:lnTo>
                  <a:lnTo>
                    <a:pt x="4361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615;p60">
              <a:extLst>
                <a:ext uri="{FF2B5EF4-FFF2-40B4-BE49-F238E27FC236}">
                  <a16:creationId xmlns:a16="http://schemas.microsoft.com/office/drawing/2014/main" id="{89FB43AE-2426-6504-54B1-36DC7DD11B76}"/>
                </a:ext>
              </a:extLst>
            </p:cNvPr>
            <p:cNvSpPr/>
            <p:nvPr/>
          </p:nvSpPr>
          <p:spPr>
            <a:xfrm>
              <a:off x="6673652" y="3578464"/>
              <a:ext cx="2038063" cy="570315"/>
            </a:xfrm>
            <a:custGeom>
              <a:avLst/>
              <a:gdLst/>
              <a:ahLst/>
              <a:cxnLst/>
              <a:rect l="l" t="t" r="r" b="b"/>
              <a:pathLst>
                <a:path w="74409" h="20822" extrusionOk="0">
                  <a:moveTo>
                    <a:pt x="12523" y="1"/>
                  </a:moveTo>
                  <a:cubicBezTo>
                    <a:pt x="7477" y="1"/>
                    <a:pt x="304" y="2615"/>
                    <a:pt x="0" y="11247"/>
                  </a:cubicBezTo>
                  <a:cubicBezTo>
                    <a:pt x="304" y="18542"/>
                    <a:pt x="5806" y="20822"/>
                    <a:pt x="10973" y="20822"/>
                  </a:cubicBezTo>
                  <a:cubicBezTo>
                    <a:pt x="12675" y="20822"/>
                    <a:pt x="15958" y="20032"/>
                    <a:pt x="17812" y="17053"/>
                  </a:cubicBezTo>
                  <a:cubicBezTo>
                    <a:pt x="18693" y="15594"/>
                    <a:pt x="19149" y="13952"/>
                    <a:pt x="19180" y="12250"/>
                  </a:cubicBezTo>
                  <a:cubicBezTo>
                    <a:pt x="18997" y="9089"/>
                    <a:pt x="16900" y="6019"/>
                    <a:pt x="12098" y="6019"/>
                  </a:cubicBezTo>
                  <a:cubicBezTo>
                    <a:pt x="7356" y="6019"/>
                    <a:pt x="5958" y="9120"/>
                    <a:pt x="5745" y="11338"/>
                  </a:cubicBezTo>
                  <a:cubicBezTo>
                    <a:pt x="5971" y="13511"/>
                    <a:pt x="7662" y="15447"/>
                    <a:pt x="10213" y="15447"/>
                  </a:cubicBezTo>
                  <a:cubicBezTo>
                    <a:pt x="10411" y="15447"/>
                    <a:pt x="10613" y="15436"/>
                    <a:pt x="10821" y="15411"/>
                  </a:cubicBezTo>
                  <a:cubicBezTo>
                    <a:pt x="12341" y="15259"/>
                    <a:pt x="13617" y="14135"/>
                    <a:pt x="13921" y="12645"/>
                  </a:cubicBezTo>
                  <a:lnTo>
                    <a:pt x="13921" y="12645"/>
                  </a:lnTo>
                  <a:cubicBezTo>
                    <a:pt x="14286" y="14226"/>
                    <a:pt x="13161" y="16263"/>
                    <a:pt x="10821" y="16566"/>
                  </a:cubicBezTo>
                  <a:cubicBezTo>
                    <a:pt x="10590" y="16597"/>
                    <a:pt x="10365" y="16612"/>
                    <a:pt x="10147" y="16612"/>
                  </a:cubicBezTo>
                  <a:cubicBezTo>
                    <a:pt x="7547" y="16612"/>
                    <a:pt x="5855" y="14524"/>
                    <a:pt x="5715" y="12281"/>
                  </a:cubicBezTo>
                  <a:cubicBezTo>
                    <a:pt x="5684" y="11977"/>
                    <a:pt x="5684" y="11642"/>
                    <a:pt x="5715" y="11338"/>
                  </a:cubicBezTo>
                  <a:lnTo>
                    <a:pt x="5715" y="11095"/>
                  </a:lnTo>
                  <a:cubicBezTo>
                    <a:pt x="5593" y="9028"/>
                    <a:pt x="6626" y="4834"/>
                    <a:pt x="12098" y="4834"/>
                  </a:cubicBezTo>
                  <a:cubicBezTo>
                    <a:pt x="17082" y="4834"/>
                    <a:pt x="19119" y="8147"/>
                    <a:pt x="19210" y="11430"/>
                  </a:cubicBezTo>
                  <a:lnTo>
                    <a:pt x="19210" y="12250"/>
                  </a:lnTo>
                  <a:lnTo>
                    <a:pt x="19210" y="12585"/>
                  </a:lnTo>
                  <a:lnTo>
                    <a:pt x="19210" y="13436"/>
                  </a:lnTo>
                  <a:lnTo>
                    <a:pt x="55229" y="13436"/>
                  </a:lnTo>
                  <a:lnTo>
                    <a:pt x="55229" y="12585"/>
                  </a:lnTo>
                  <a:lnTo>
                    <a:pt x="55229" y="12250"/>
                  </a:lnTo>
                  <a:lnTo>
                    <a:pt x="55229" y="11430"/>
                  </a:lnTo>
                  <a:cubicBezTo>
                    <a:pt x="55290" y="8147"/>
                    <a:pt x="57326" y="4834"/>
                    <a:pt x="62311" y="4834"/>
                  </a:cubicBezTo>
                  <a:cubicBezTo>
                    <a:pt x="67783" y="4834"/>
                    <a:pt x="68816" y="9028"/>
                    <a:pt x="68694" y="11095"/>
                  </a:cubicBezTo>
                  <a:lnTo>
                    <a:pt x="68694" y="11338"/>
                  </a:lnTo>
                  <a:cubicBezTo>
                    <a:pt x="68725" y="11642"/>
                    <a:pt x="68725" y="11977"/>
                    <a:pt x="68694" y="12281"/>
                  </a:cubicBezTo>
                  <a:cubicBezTo>
                    <a:pt x="68554" y="14550"/>
                    <a:pt x="66865" y="16612"/>
                    <a:pt x="64269" y="16612"/>
                  </a:cubicBezTo>
                  <a:cubicBezTo>
                    <a:pt x="64049" y="16612"/>
                    <a:pt x="63821" y="16597"/>
                    <a:pt x="63588" y="16566"/>
                  </a:cubicBezTo>
                  <a:cubicBezTo>
                    <a:pt x="61217" y="16263"/>
                    <a:pt x="60123" y="14226"/>
                    <a:pt x="60488" y="12645"/>
                  </a:cubicBezTo>
                  <a:lnTo>
                    <a:pt x="60488" y="12645"/>
                  </a:lnTo>
                  <a:cubicBezTo>
                    <a:pt x="60792" y="14135"/>
                    <a:pt x="62068" y="15259"/>
                    <a:pt x="63588" y="15411"/>
                  </a:cubicBezTo>
                  <a:cubicBezTo>
                    <a:pt x="63796" y="15436"/>
                    <a:pt x="63998" y="15447"/>
                    <a:pt x="64196" y="15447"/>
                  </a:cubicBezTo>
                  <a:cubicBezTo>
                    <a:pt x="66746" y="15447"/>
                    <a:pt x="68438" y="13511"/>
                    <a:pt x="68664" y="11338"/>
                  </a:cubicBezTo>
                  <a:cubicBezTo>
                    <a:pt x="68451" y="9150"/>
                    <a:pt x="67053" y="6019"/>
                    <a:pt x="62311" y="6019"/>
                  </a:cubicBezTo>
                  <a:cubicBezTo>
                    <a:pt x="57509" y="6019"/>
                    <a:pt x="55411" y="9089"/>
                    <a:pt x="55229" y="12250"/>
                  </a:cubicBezTo>
                  <a:cubicBezTo>
                    <a:pt x="55260" y="13952"/>
                    <a:pt x="55715" y="15594"/>
                    <a:pt x="56597" y="17053"/>
                  </a:cubicBezTo>
                  <a:cubicBezTo>
                    <a:pt x="58451" y="20032"/>
                    <a:pt x="61764" y="20822"/>
                    <a:pt x="63436" y="20822"/>
                  </a:cubicBezTo>
                  <a:cubicBezTo>
                    <a:pt x="68603" y="20822"/>
                    <a:pt x="74105" y="18542"/>
                    <a:pt x="74409" y="11247"/>
                  </a:cubicBezTo>
                  <a:cubicBezTo>
                    <a:pt x="74135" y="2615"/>
                    <a:pt x="66931" y="1"/>
                    <a:pt x="6191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616;p60">
              <a:extLst>
                <a:ext uri="{FF2B5EF4-FFF2-40B4-BE49-F238E27FC236}">
                  <a16:creationId xmlns:a16="http://schemas.microsoft.com/office/drawing/2014/main" id="{75C3C707-28C8-FA1E-CB8A-1B12CFBB438C}"/>
                </a:ext>
              </a:extLst>
            </p:cNvPr>
            <p:cNvSpPr/>
            <p:nvPr/>
          </p:nvSpPr>
          <p:spPr>
            <a:xfrm>
              <a:off x="8185525" y="3900653"/>
              <a:ext cx="876" cy="3369"/>
            </a:xfrm>
            <a:custGeom>
              <a:avLst/>
              <a:gdLst/>
              <a:ahLst/>
              <a:cxnLst/>
              <a:rect l="l" t="t" r="r" b="b"/>
              <a:pathLst>
                <a:path w="32" h="123" extrusionOk="0">
                  <a:moveTo>
                    <a:pt x="1" y="1"/>
                  </a:moveTo>
                  <a:lnTo>
                    <a:pt x="1" y="123"/>
                  </a:lnTo>
                  <a:cubicBezTo>
                    <a:pt x="1" y="92"/>
                    <a:pt x="31" y="31"/>
                    <a:pt x="1" y="1"/>
                  </a:cubicBezTo>
                  <a:close/>
                </a:path>
              </a:pathLst>
            </a:custGeom>
            <a:solidFill>
              <a:srgbClr val="0B3A6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617;p60">
              <a:extLst>
                <a:ext uri="{FF2B5EF4-FFF2-40B4-BE49-F238E27FC236}">
                  <a16:creationId xmlns:a16="http://schemas.microsoft.com/office/drawing/2014/main" id="{8CA46188-0931-EA00-77CD-ABC918750862}"/>
                </a:ext>
              </a:extLst>
            </p:cNvPr>
            <p:cNvSpPr/>
            <p:nvPr/>
          </p:nvSpPr>
          <p:spPr>
            <a:xfrm>
              <a:off x="7180668" y="3941094"/>
              <a:ext cx="1007377" cy="103260"/>
            </a:xfrm>
            <a:custGeom>
              <a:avLst/>
              <a:gdLst/>
              <a:ahLst/>
              <a:cxnLst/>
              <a:rect l="l" t="t" r="r" b="b"/>
              <a:pathLst>
                <a:path w="36779" h="3770" extrusionOk="0">
                  <a:moveTo>
                    <a:pt x="2493" y="1"/>
                  </a:moveTo>
                  <a:cubicBezTo>
                    <a:pt x="0" y="1"/>
                    <a:pt x="0" y="3770"/>
                    <a:pt x="2493" y="3770"/>
                  </a:cubicBezTo>
                  <a:lnTo>
                    <a:pt x="34894" y="3770"/>
                  </a:lnTo>
                  <a:cubicBezTo>
                    <a:pt x="35928" y="3770"/>
                    <a:pt x="36779" y="2919"/>
                    <a:pt x="36779" y="1885"/>
                  </a:cubicBezTo>
                  <a:cubicBezTo>
                    <a:pt x="36779" y="852"/>
                    <a:pt x="35928" y="1"/>
                    <a:pt x="3489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618;p60">
              <a:extLst>
                <a:ext uri="{FF2B5EF4-FFF2-40B4-BE49-F238E27FC236}">
                  <a16:creationId xmlns:a16="http://schemas.microsoft.com/office/drawing/2014/main" id="{8252B222-D742-69D2-D75B-2CAFEC214B61}"/>
                </a:ext>
              </a:extLst>
            </p:cNvPr>
            <p:cNvSpPr/>
            <p:nvPr/>
          </p:nvSpPr>
          <p:spPr>
            <a:xfrm>
              <a:off x="6830980" y="3879864"/>
              <a:ext cx="27" cy="16653"/>
            </a:xfrm>
            <a:custGeom>
              <a:avLst/>
              <a:gdLst/>
              <a:ahLst/>
              <a:cxnLst/>
              <a:rect l="l" t="t" r="r" b="b"/>
              <a:pathLst>
                <a:path w="1" h="608" extrusionOk="0">
                  <a:moveTo>
                    <a:pt x="1" y="334"/>
                  </a:moveTo>
                  <a:lnTo>
                    <a:pt x="1" y="608"/>
                  </a:lnTo>
                  <a:lnTo>
                    <a:pt x="1" y="578"/>
                  </a:lnTo>
                  <a:lnTo>
                    <a:pt x="1" y="0"/>
                  </a:lnTo>
                  <a:lnTo>
                    <a:pt x="1" y="91"/>
                  </a:lnTo>
                  <a:cubicBezTo>
                    <a:pt x="1" y="122"/>
                    <a:pt x="1" y="243"/>
                    <a:pt x="1" y="334"/>
                  </a:cubicBezTo>
                  <a:close/>
                </a:path>
              </a:pathLst>
            </a:custGeom>
            <a:solidFill>
              <a:srgbClr val="0B3A6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619;p60">
              <a:extLst>
                <a:ext uri="{FF2B5EF4-FFF2-40B4-BE49-F238E27FC236}">
                  <a16:creationId xmlns:a16="http://schemas.microsoft.com/office/drawing/2014/main" id="{0A58F3C5-7460-E150-0F56-0A41DE4B84CF}"/>
                </a:ext>
              </a:extLst>
            </p:cNvPr>
            <p:cNvSpPr/>
            <p:nvPr/>
          </p:nvSpPr>
          <p:spPr>
            <a:xfrm>
              <a:off x="7199814" y="3900653"/>
              <a:ext cx="27" cy="16681"/>
            </a:xfrm>
            <a:custGeom>
              <a:avLst/>
              <a:gdLst/>
              <a:ahLst/>
              <a:cxnLst/>
              <a:rect l="l" t="t" r="r" b="b"/>
              <a:pathLst>
                <a:path w="1" h="609" extrusionOk="0">
                  <a:moveTo>
                    <a:pt x="0" y="123"/>
                  </a:moveTo>
                  <a:lnTo>
                    <a:pt x="0" y="609"/>
                  </a:lnTo>
                  <a:lnTo>
                    <a:pt x="0" y="487"/>
                  </a:lnTo>
                  <a:lnTo>
                    <a:pt x="0" y="1"/>
                  </a:lnTo>
                  <a:cubicBezTo>
                    <a:pt x="0" y="31"/>
                    <a:pt x="0" y="92"/>
                    <a:pt x="0" y="123"/>
                  </a:cubicBezTo>
                  <a:close/>
                </a:path>
              </a:pathLst>
            </a:custGeom>
            <a:solidFill>
              <a:srgbClr val="0B3A6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620;p60">
              <a:extLst>
                <a:ext uri="{FF2B5EF4-FFF2-40B4-BE49-F238E27FC236}">
                  <a16:creationId xmlns:a16="http://schemas.microsoft.com/office/drawing/2014/main" id="{4C19432A-5447-6224-CCB6-D8245A566141}"/>
                </a:ext>
              </a:extLst>
            </p:cNvPr>
            <p:cNvSpPr/>
            <p:nvPr/>
          </p:nvSpPr>
          <p:spPr>
            <a:xfrm>
              <a:off x="8185525" y="3710840"/>
              <a:ext cx="372997" cy="203179"/>
            </a:xfrm>
            <a:custGeom>
              <a:avLst/>
              <a:gdLst/>
              <a:ahLst/>
              <a:cxnLst/>
              <a:rect l="l" t="t" r="r" b="b"/>
              <a:pathLst>
                <a:path w="13618" h="7418" extrusionOk="0">
                  <a:moveTo>
                    <a:pt x="7113" y="1"/>
                  </a:moveTo>
                  <a:cubicBezTo>
                    <a:pt x="2128" y="1"/>
                    <a:pt x="92" y="3284"/>
                    <a:pt x="1" y="6566"/>
                  </a:cubicBezTo>
                  <a:lnTo>
                    <a:pt x="1" y="7417"/>
                  </a:lnTo>
                  <a:cubicBezTo>
                    <a:pt x="213" y="4256"/>
                    <a:pt x="2280" y="1186"/>
                    <a:pt x="7113" y="1186"/>
                  </a:cubicBezTo>
                  <a:cubicBezTo>
                    <a:pt x="11825" y="1186"/>
                    <a:pt x="13253" y="4287"/>
                    <a:pt x="13466" y="6505"/>
                  </a:cubicBezTo>
                  <a:lnTo>
                    <a:pt x="13466" y="6262"/>
                  </a:lnTo>
                  <a:cubicBezTo>
                    <a:pt x="13618" y="4165"/>
                    <a:pt x="12585" y="1"/>
                    <a:pt x="7113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621;p60">
              <a:extLst>
                <a:ext uri="{FF2B5EF4-FFF2-40B4-BE49-F238E27FC236}">
                  <a16:creationId xmlns:a16="http://schemas.microsoft.com/office/drawing/2014/main" id="{ACD904C6-D775-A4D7-5F38-1FCB2537679C}"/>
                </a:ext>
              </a:extLst>
            </p:cNvPr>
            <p:cNvSpPr/>
            <p:nvPr/>
          </p:nvSpPr>
          <p:spPr>
            <a:xfrm>
              <a:off x="6826817" y="3710840"/>
              <a:ext cx="372175" cy="202330"/>
            </a:xfrm>
            <a:custGeom>
              <a:avLst/>
              <a:gdLst/>
              <a:ahLst/>
              <a:cxnLst/>
              <a:rect l="l" t="t" r="r" b="b"/>
              <a:pathLst>
                <a:path w="13588" h="7387" extrusionOk="0">
                  <a:moveTo>
                    <a:pt x="6536" y="1"/>
                  </a:moveTo>
                  <a:cubicBezTo>
                    <a:pt x="1034" y="1"/>
                    <a:pt x="1" y="4195"/>
                    <a:pt x="153" y="6262"/>
                  </a:cubicBezTo>
                  <a:lnTo>
                    <a:pt x="153" y="6505"/>
                  </a:lnTo>
                  <a:cubicBezTo>
                    <a:pt x="366" y="4287"/>
                    <a:pt x="1764" y="1186"/>
                    <a:pt x="6506" y="1186"/>
                  </a:cubicBezTo>
                  <a:cubicBezTo>
                    <a:pt x="11308" y="1186"/>
                    <a:pt x="13405" y="4226"/>
                    <a:pt x="13588" y="7387"/>
                  </a:cubicBezTo>
                  <a:lnTo>
                    <a:pt x="13588" y="6566"/>
                  </a:lnTo>
                  <a:cubicBezTo>
                    <a:pt x="13557" y="3284"/>
                    <a:pt x="11521" y="1"/>
                    <a:pt x="6536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622;p60">
              <a:extLst>
                <a:ext uri="{FF2B5EF4-FFF2-40B4-BE49-F238E27FC236}">
                  <a16:creationId xmlns:a16="http://schemas.microsoft.com/office/drawing/2014/main" id="{7BE3B01F-E8C3-3F10-0BA7-B31ACE5F4CD1}"/>
                </a:ext>
              </a:extLst>
            </p:cNvPr>
            <p:cNvSpPr/>
            <p:nvPr/>
          </p:nvSpPr>
          <p:spPr>
            <a:xfrm>
              <a:off x="8320393" y="3889012"/>
              <a:ext cx="234814" cy="144291"/>
            </a:xfrm>
            <a:custGeom>
              <a:avLst/>
              <a:gdLst/>
              <a:ahLst/>
              <a:cxnLst/>
              <a:rect l="l" t="t" r="r" b="b"/>
              <a:pathLst>
                <a:path w="8573" h="5268" extrusionOk="0">
                  <a:moveTo>
                    <a:pt x="8542" y="0"/>
                  </a:moveTo>
                  <a:cubicBezTo>
                    <a:pt x="8318" y="2159"/>
                    <a:pt x="6645" y="4085"/>
                    <a:pt x="4121" y="4085"/>
                  </a:cubicBezTo>
                  <a:cubicBezTo>
                    <a:pt x="3909" y="4085"/>
                    <a:pt x="3690" y="4071"/>
                    <a:pt x="3466" y="4043"/>
                  </a:cubicBezTo>
                  <a:cubicBezTo>
                    <a:pt x="1946" y="3921"/>
                    <a:pt x="670" y="2797"/>
                    <a:pt x="366" y="1277"/>
                  </a:cubicBezTo>
                  <a:lnTo>
                    <a:pt x="366" y="1277"/>
                  </a:lnTo>
                  <a:cubicBezTo>
                    <a:pt x="1" y="2888"/>
                    <a:pt x="1125" y="4925"/>
                    <a:pt x="3466" y="5228"/>
                  </a:cubicBezTo>
                  <a:cubicBezTo>
                    <a:pt x="3683" y="5255"/>
                    <a:pt x="3896" y="5268"/>
                    <a:pt x="4102" y="5268"/>
                  </a:cubicBezTo>
                  <a:cubicBezTo>
                    <a:pt x="6724" y="5268"/>
                    <a:pt x="8432" y="3197"/>
                    <a:pt x="8572" y="943"/>
                  </a:cubicBezTo>
                  <a:cubicBezTo>
                    <a:pt x="8572" y="608"/>
                    <a:pt x="8572" y="304"/>
                    <a:pt x="8542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623;p60">
              <a:extLst>
                <a:ext uri="{FF2B5EF4-FFF2-40B4-BE49-F238E27FC236}">
                  <a16:creationId xmlns:a16="http://schemas.microsoft.com/office/drawing/2014/main" id="{5DC216A1-B638-5CE7-E106-37DF5A8F3BA1}"/>
                </a:ext>
              </a:extLst>
            </p:cNvPr>
            <p:cNvSpPr/>
            <p:nvPr/>
          </p:nvSpPr>
          <p:spPr>
            <a:xfrm>
              <a:off x="7249746" y="4044327"/>
              <a:ext cx="886696" cy="1754193"/>
            </a:xfrm>
            <a:custGeom>
              <a:avLst/>
              <a:gdLst/>
              <a:ahLst/>
              <a:cxnLst/>
              <a:rect l="l" t="t" r="r" b="b"/>
              <a:pathLst>
                <a:path w="32373" h="64045" extrusionOk="0">
                  <a:moveTo>
                    <a:pt x="1" y="1"/>
                  </a:moveTo>
                  <a:lnTo>
                    <a:pt x="1" y="64044"/>
                  </a:lnTo>
                  <a:lnTo>
                    <a:pt x="32372" y="64044"/>
                  </a:lnTo>
                  <a:lnTo>
                    <a:pt x="3237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624;p60">
              <a:extLst>
                <a:ext uri="{FF2B5EF4-FFF2-40B4-BE49-F238E27FC236}">
                  <a16:creationId xmlns:a16="http://schemas.microsoft.com/office/drawing/2014/main" id="{0E92167C-54D2-1F00-4763-FD7126AE5CD9}"/>
                </a:ext>
              </a:extLst>
            </p:cNvPr>
            <p:cNvSpPr/>
            <p:nvPr/>
          </p:nvSpPr>
          <p:spPr>
            <a:xfrm>
              <a:off x="6830980" y="3889012"/>
              <a:ext cx="234814" cy="144291"/>
            </a:xfrm>
            <a:custGeom>
              <a:avLst/>
              <a:gdLst/>
              <a:ahLst/>
              <a:cxnLst/>
              <a:rect l="l" t="t" r="r" b="b"/>
              <a:pathLst>
                <a:path w="8573" h="5268" extrusionOk="0">
                  <a:moveTo>
                    <a:pt x="1" y="0"/>
                  </a:moveTo>
                  <a:cubicBezTo>
                    <a:pt x="1" y="304"/>
                    <a:pt x="1" y="608"/>
                    <a:pt x="1" y="943"/>
                  </a:cubicBezTo>
                  <a:cubicBezTo>
                    <a:pt x="142" y="3197"/>
                    <a:pt x="1850" y="5268"/>
                    <a:pt x="4471" y="5268"/>
                  </a:cubicBezTo>
                  <a:cubicBezTo>
                    <a:pt x="4678" y="5268"/>
                    <a:pt x="4890" y="5255"/>
                    <a:pt x="5107" y="5228"/>
                  </a:cubicBezTo>
                  <a:cubicBezTo>
                    <a:pt x="7478" y="4925"/>
                    <a:pt x="8572" y="2888"/>
                    <a:pt x="8238" y="1277"/>
                  </a:cubicBezTo>
                  <a:lnTo>
                    <a:pt x="8238" y="1277"/>
                  </a:lnTo>
                  <a:cubicBezTo>
                    <a:pt x="7904" y="2797"/>
                    <a:pt x="6627" y="3921"/>
                    <a:pt x="5077" y="4043"/>
                  </a:cubicBezTo>
                  <a:cubicBezTo>
                    <a:pt x="4855" y="4071"/>
                    <a:pt x="4639" y="4085"/>
                    <a:pt x="4428" y="4085"/>
                  </a:cubicBezTo>
                  <a:cubicBezTo>
                    <a:pt x="1928" y="4085"/>
                    <a:pt x="253" y="2159"/>
                    <a:pt x="1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625;p60">
              <a:extLst>
                <a:ext uri="{FF2B5EF4-FFF2-40B4-BE49-F238E27FC236}">
                  <a16:creationId xmlns:a16="http://schemas.microsoft.com/office/drawing/2014/main" id="{6CDED915-1C80-4EB0-90C1-DE81AEE12699}"/>
                </a:ext>
              </a:extLst>
            </p:cNvPr>
            <p:cNvSpPr/>
            <p:nvPr/>
          </p:nvSpPr>
          <p:spPr>
            <a:xfrm>
              <a:off x="7362154" y="4185878"/>
              <a:ext cx="161546" cy="1612641"/>
            </a:xfrm>
            <a:custGeom>
              <a:avLst/>
              <a:gdLst/>
              <a:ahLst/>
              <a:cxnLst/>
              <a:rect l="l" t="t" r="r" b="b"/>
              <a:pathLst>
                <a:path w="5898" h="58877" extrusionOk="0">
                  <a:moveTo>
                    <a:pt x="2949" y="0"/>
                  </a:moveTo>
                  <a:cubicBezTo>
                    <a:pt x="1307" y="0"/>
                    <a:pt x="0" y="1338"/>
                    <a:pt x="0" y="2948"/>
                  </a:cubicBezTo>
                  <a:lnTo>
                    <a:pt x="0" y="58876"/>
                  </a:lnTo>
                  <a:lnTo>
                    <a:pt x="5897" y="58876"/>
                  </a:lnTo>
                  <a:lnTo>
                    <a:pt x="5897" y="2948"/>
                  </a:lnTo>
                  <a:cubicBezTo>
                    <a:pt x="5897" y="1338"/>
                    <a:pt x="4560" y="0"/>
                    <a:pt x="2949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626;p60">
              <a:extLst>
                <a:ext uri="{FF2B5EF4-FFF2-40B4-BE49-F238E27FC236}">
                  <a16:creationId xmlns:a16="http://schemas.microsoft.com/office/drawing/2014/main" id="{2FC17CCB-2682-5030-427C-C969C82F88F4}"/>
                </a:ext>
              </a:extLst>
            </p:cNvPr>
            <p:cNvSpPr/>
            <p:nvPr/>
          </p:nvSpPr>
          <p:spPr>
            <a:xfrm>
              <a:off x="7361305" y="4185878"/>
              <a:ext cx="86635" cy="1612641"/>
            </a:xfrm>
            <a:custGeom>
              <a:avLst/>
              <a:gdLst/>
              <a:ahLst/>
              <a:cxnLst/>
              <a:rect l="l" t="t" r="r" b="b"/>
              <a:pathLst>
                <a:path w="3163" h="58877" extrusionOk="0">
                  <a:moveTo>
                    <a:pt x="2949" y="0"/>
                  </a:moveTo>
                  <a:cubicBezTo>
                    <a:pt x="1338" y="0"/>
                    <a:pt x="1" y="1338"/>
                    <a:pt x="1" y="2948"/>
                  </a:cubicBezTo>
                  <a:lnTo>
                    <a:pt x="1" y="58876"/>
                  </a:lnTo>
                  <a:lnTo>
                    <a:pt x="427" y="58876"/>
                  </a:lnTo>
                  <a:lnTo>
                    <a:pt x="427" y="2948"/>
                  </a:lnTo>
                  <a:cubicBezTo>
                    <a:pt x="457" y="1398"/>
                    <a:pt x="1642" y="152"/>
                    <a:pt x="3162" y="31"/>
                  </a:cubicBezTo>
                  <a:cubicBezTo>
                    <a:pt x="3101" y="31"/>
                    <a:pt x="3041" y="0"/>
                    <a:pt x="2949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627;p60">
              <a:extLst>
                <a:ext uri="{FF2B5EF4-FFF2-40B4-BE49-F238E27FC236}">
                  <a16:creationId xmlns:a16="http://schemas.microsoft.com/office/drawing/2014/main" id="{8F0B6BDB-0272-C670-0A61-0E03BC2902B4}"/>
                </a:ext>
              </a:extLst>
            </p:cNvPr>
            <p:cNvSpPr/>
            <p:nvPr/>
          </p:nvSpPr>
          <p:spPr>
            <a:xfrm>
              <a:off x="7437066" y="4185878"/>
              <a:ext cx="85785" cy="1612641"/>
            </a:xfrm>
            <a:custGeom>
              <a:avLst/>
              <a:gdLst/>
              <a:ahLst/>
              <a:cxnLst/>
              <a:rect l="l" t="t" r="r" b="b"/>
              <a:pathLst>
                <a:path w="3132" h="58877" extrusionOk="0">
                  <a:moveTo>
                    <a:pt x="214" y="0"/>
                  </a:moveTo>
                  <a:cubicBezTo>
                    <a:pt x="123" y="0"/>
                    <a:pt x="62" y="0"/>
                    <a:pt x="1" y="31"/>
                  </a:cubicBezTo>
                  <a:cubicBezTo>
                    <a:pt x="1551" y="122"/>
                    <a:pt x="2737" y="1398"/>
                    <a:pt x="2737" y="2948"/>
                  </a:cubicBezTo>
                  <a:lnTo>
                    <a:pt x="2737" y="58876"/>
                  </a:lnTo>
                  <a:lnTo>
                    <a:pt x="3132" y="58876"/>
                  </a:lnTo>
                  <a:lnTo>
                    <a:pt x="3132" y="2948"/>
                  </a:lnTo>
                  <a:cubicBezTo>
                    <a:pt x="3132" y="1338"/>
                    <a:pt x="1825" y="0"/>
                    <a:pt x="214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628;p60">
              <a:extLst>
                <a:ext uri="{FF2B5EF4-FFF2-40B4-BE49-F238E27FC236}">
                  <a16:creationId xmlns:a16="http://schemas.microsoft.com/office/drawing/2014/main" id="{3EBEC588-3C0A-F892-4E1A-CEC5A15B6A56}"/>
                </a:ext>
              </a:extLst>
            </p:cNvPr>
            <p:cNvSpPr/>
            <p:nvPr/>
          </p:nvSpPr>
          <p:spPr>
            <a:xfrm>
              <a:off x="7611924" y="4185878"/>
              <a:ext cx="161519" cy="1612641"/>
            </a:xfrm>
            <a:custGeom>
              <a:avLst/>
              <a:gdLst/>
              <a:ahLst/>
              <a:cxnLst/>
              <a:rect l="l" t="t" r="r" b="b"/>
              <a:pathLst>
                <a:path w="5897" h="58877" extrusionOk="0">
                  <a:moveTo>
                    <a:pt x="2948" y="0"/>
                  </a:moveTo>
                  <a:cubicBezTo>
                    <a:pt x="1337" y="0"/>
                    <a:pt x="0" y="1338"/>
                    <a:pt x="0" y="2948"/>
                  </a:cubicBezTo>
                  <a:lnTo>
                    <a:pt x="0" y="58876"/>
                  </a:lnTo>
                  <a:lnTo>
                    <a:pt x="5897" y="58876"/>
                  </a:lnTo>
                  <a:lnTo>
                    <a:pt x="5897" y="2948"/>
                  </a:lnTo>
                  <a:cubicBezTo>
                    <a:pt x="5897" y="1338"/>
                    <a:pt x="4590" y="0"/>
                    <a:pt x="2948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629;p60">
              <a:extLst>
                <a:ext uri="{FF2B5EF4-FFF2-40B4-BE49-F238E27FC236}">
                  <a16:creationId xmlns:a16="http://schemas.microsoft.com/office/drawing/2014/main" id="{B25DA640-85FF-356F-2CAA-109434559605}"/>
                </a:ext>
              </a:extLst>
            </p:cNvPr>
            <p:cNvSpPr/>
            <p:nvPr/>
          </p:nvSpPr>
          <p:spPr>
            <a:xfrm>
              <a:off x="7611924" y="4185878"/>
              <a:ext cx="86607" cy="1612641"/>
            </a:xfrm>
            <a:custGeom>
              <a:avLst/>
              <a:gdLst/>
              <a:ahLst/>
              <a:cxnLst/>
              <a:rect l="l" t="t" r="r" b="b"/>
              <a:pathLst>
                <a:path w="3162" h="58877" extrusionOk="0">
                  <a:moveTo>
                    <a:pt x="2948" y="0"/>
                  </a:moveTo>
                  <a:cubicBezTo>
                    <a:pt x="1337" y="0"/>
                    <a:pt x="0" y="1338"/>
                    <a:pt x="0" y="2948"/>
                  </a:cubicBezTo>
                  <a:lnTo>
                    <a:pt x="0" y="58876"/>
                  </a:lnTo>
                  <a:lnTo>
                    <a:pt x="426" y="58876"/>
                  </a:lnTo>
                  <a:lnTo>
                    <a:pt x="426" y="2948"/>
                  </a:lnTo>
                  <a:cubicBezTo>
                    <a:pt x="456" y="1398"/>
                    <a:pt x="1641" y="152"/>
                    <a:pt x="3161" y="31"/>
                  </a:cubicBezTo>
                  <a:cubicBezTo>
                    <a:pt x="3100" y="31"/>
                    <a:pt x="3040" y="0"/>
                    <a:pt x="2948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630;p60">
              <a:extLst>
                <a:ext uri="{FF2B5EF4-FFF2-40B4-BE49-F238E27FC236}">
                  <a16:creationId xmlns:a16="http://schemas.microsoft.com/office/drawing/2014/main" id="{FFF539D8-1F06-172F-E66B-8E5C468B661A}"/>
                </a:ext>
              </a:extLst>
            </p:cNvPr>
            <p:cNvSpPr/>
            <p:nvPr/>
          </p:nvSpPr>
          <p:spPr>
            <a:xfrm>
              <a:off x="7687684" y="4185878"/>
              <a:ext cx="85758" cy="1612641"/>
            </a:xfrm>
            <a:custGeom>
              <a:avLst/>
              <a:gdLst/>
              <a:ahLst/>
              <a:cxnLst/>
              <a:rect l="l" t="t" r="r" b="b"/>
              <a:pathLst>
                <a:path w="3131" h="58877" extrusionOk="0">
                  <a:moveTo>
                    <a:pt x="182" y="0"/>
                  </a:moveTo>
                  <a:cubicBezTo>
                    <a:pt x="122" y="0"/>
                    <a:pt x="61" y="0"/>
                    <a:pt x="0" y="31"/>
                  </a:cubicBezTo>
                  <a:cubicBezTo>
                    <a:pt x="1550" y="122"/>
                    <a:pt x="2736" y="1398"/>
                    <a:pt x="2736" y="2948"/>
                  </a:cubicBezTo>
                  <a:lnTo>
                    <a:pt x="2736" y="58876"/>
                  </a:lnTo>
                  <a:lnTo>
                    <a:pt x="3131" y="58876"/>
                  </a:lnTo>
                  <a:lnTo>
                    <a:pt x="3131" y="2948"/>
                  </a:lnTo>
                  <a:cubicBezTo>
                    <a:pt x="3131" y="1338"/>
                    <a:pt x="1824" y="31"/>
                    <a:pt x="182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631;p60">
              <a:extLst>
                <a:ext uri="{FF2B5EF4-FFF2-40B4-BE49-F238E27FC236}">
                  <a16:creationId xmlns:a16="http://schemas.microsoft.com/office/drawing/2014/main" id="{B62520D8-2D43-CA47-DBAC-AFC070303977}"/>
                </a:ext>
              </a:extLst>
            </p:cNvPr>
            <p:cNvSpPr/>
            <p:nvPr/>
          </p:nvSpPr>
          <p:spPr>
            <a:xfrm>
              <a:off x="7862515" y="4185878"/>
              <a:ext cx="161519" cy="1612641"/>
            </a:xfrm>
            <a:custGeom>
              <a:avLst/>
              <a:gdLst/>
              <a:ahLst/>
              <a:cxnLst/>
              <a:rect l="l" t="t" r="r" b="b"/>
              <a:pathLst>
                <a:path w="5897" h="58877" extrusionOk="0">
                  <a:moveTo>
                    <a:pt x="2949" y="0"/>
                  </a:moveTo>
                  <a:cubicBezTo>
                    <a:pt x="1338" y="0"/>
                    <a:pt x="0" y="1338"/>
                    <a:pt x="0" y="2948"/>
                  </a:cubicBezTo>
                  <a:lnTo>
                    <a:pt x="0" y="58876"/>
                  </a:lnTo>
                  <a:lnTo>
                    <a:pt x="5897" y="58876"/>
                  </a:lnTo>
                  <a:lnTo>
                    <a:pt x="5897" y="2948"/>
                  </a:lnTo>
                  <a:cubicBezTo>
                    <a:pt x="5897" y="1338"/>
                    <a:pt x="4590" y="0"/>
                    <a:pt x="2949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632;p60">
              <a:extLst>
                <a:ext uri="{FF2B5EF4-FFF2-40B4-BE49-F238E27FC236}">
                  <a16:creationId xmlns:a16="http://schemas.microsoft.com/office/drawing/2014/main" id="{70C0C318-30C7-0385-86DC-D47C38A28F19}"/>
                </a:ext>
              </a:extLst>
            </p:cNvPr>
            <p:cNvSpPr/>
            <p:nvPr/>
          </p:nvSpPr>
          <p:spPr>
            <a:xfrm>
              <a:off x="7862515" y="4185878"/>
              <a:ext cx="86607" cy="1612641"/>
            </a:xfrm>
            <a:custGeom>
              <a:avLst/>
              <a:gdLst/>
              <a:ahLst/>
              <a:cxnLst/>
              <a:rect l="l" t="t" r="r" b="b"/>
              <a:pathLst>
                <a:path w="3162" h="58877" extrusionOk="0">
                  <a:moveTo>
                    <a:pt x="2949" y="0"/>
                  </a:moveTo>
                  <a:cubicBezTo>
                    <a:pt x="1338" y="0"/>
                    <a:pt x="0" y="1338"/>
                    <a:pt x="0" y="2948"/>
                  </a:cubicBezTo>
                  <a:lnTo>
                    <a:pt x="0" y="58876"/>
                  </a:lnTo>
                  <a:lnTo>
                    <a:pt x="426" y="58876"/>
                  </a:lnTo>
                  <a:lnTo>
                    <a:pt x="426" y="2948"/>
                  </a:lnTo>
                  <a:cubicBezTo>
                    <a:pt x="456" y="1398"/>
                    <a:pt x="1642" y="152"/>
                    <a:pt x="3161" y="31"/>
                  </a:cubicBezTo>
                  <a:cubicBezTo>
                    <a:pt x="3101" y="31"/>
                    <a:pt x="3040" y="0"/>
                    <a:pt x="2949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633;p60">
              <a:extLst>
                <a:ext uri="{FF2B5EF4-FFF2-40B4-BE49-F238E27FC236}">
                  <a16:creationId xmlns:a16="http://schemas.microsoft.com/office/drawing/2014/main" id="{A8710728-9D51-04C2-1E1D-8D5EC2E64E84}"/>
                </a:ext>
              </a:extLst>
            </p:cNvPr>
            <p:cNvSpPr/>
            <p:nvPr/>
          </p:nvSpPr>
          <p:spPr>
            <a:xfrm>
              <a:off x="7938275" y="4185878"/>
              <a:ext cx="85758" cy="1612641"/>
            </a:xfrm>
            <a:custGeom>
              <a:avLst/>
              <a:gdLst/>
              <a:ahLst/>
              <a:cxnLst/>
              <a:rect l="l" t="t" r="r" b="b"/>
              <a:pathLst>
                <a:path w="3131" h="58877" extrusionOk="0">
                  <a:moveTo>
                    <a:pt x="183" y="0"/>
                  </a:moveTo>
                  <a:cubicBezTo>
                    <a:pt x="122" y="0"/>
                    <a:pt x="61" y="0"/>
                    <a:pt x="0" y="31"/>
                  </a:cubicBezTo>
                  <a:cubicBezTo>
                    <a:pt x="1550" y="122"/>
                    <a:pt x="2736" y="1398"/>
                    <a:pt x="2736" y="2948"/>
                  </a:cubicBezTo>
                  <a:lnTo>
                    <a:pt x="2736" y="58876"/>
                  </a:lnTo>
                  <a:lnTo>
                    <a:pt x="3131" y="58876"/>
                  </a:lnTo>
                  <a:lnTo>
                    <a:pt x="3131" y="2948"/>
                  </a:lnTo>
                  <a:cubicBezTo>
                    <a:pt x="3131" y="1338"/>
                    <a:pt x="1824" y="31"/>
                    <a:pt x="183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634;p60">
              <a:extLst>
                <a:ext uri="{FF2B5EF4-FFF2-40B4-BE49-F238E27FC236}">
                  <a16:creationId xmlns:a16="http://schemas.microsoft.com/office/drawing/2014/main" id="{156072BD-661B-6ED1-D4A6-FEDE061984D2}"/>
                </a:ext>
              </a:extLst>
            </p:cNvPr>
            <p:cNvSpPr/>
            <p:nvPr/>
          </p:nvSpPr>
          <p:spPr>
            <a:xfrm>
              <a:off x="6778638" y="2764569"/>
              <a:ext cx="1219869" cy="270571"/>
            </a:xfrm>
            <a:custGeom>
              <a:avLst/>
              <a:gdLst/>
              <a:ahLst/>
              <a:cxnLst/>
              <a:rect l="l" t="t" r="r" b="b"/>
              <a:pathLst>
                <a:path w="37691" h="8360" extrusionOk="0">
                  <a:moveTo>
                    <a:pt x="2705" y="1"/>
                  </a:moveTo>
                  <a:cubicBezTo>
                    <a:pt x="1186" y="31"/>
                    <a:pt x="0" y="1308"/>
                    <a:pt x="31" y="2797"/>
                  </a:cubicBezTo>
                  <a:lnTo>
                    <a:pt x="31" y="5533"/>
                  </a:lnTo>
                  <a:cubicBezTo>
                    <a:pt x="0" y="7053"/>
                    <a:pt x="1186" y="8299"/>
                    <a:pt x="2705" y="8360"/>
                  </a:cubicBezTo>
                  <a:lnTo>
                    <a:pt x="37691" y="8360"/>
                  </a:lnTo>
                  <a:lnTo>
                    <a:pt x="37691" y="7904"/>
                  </a:lnTo>
                  <a:cubicBezTo>
                    <a:pt x="36414" y="7873"/>
                    <a:pt x="35381" y="6809"/>
                    <a:pt x="35442" y="5533"/>
                  </a:cubicBezTo>
                  <a:lnTo>
                    <a:pt x="35442" y="2828"/>
                  </a:lnTo>
                  <a:cubicBezTo>
                    <a:pt x="35381" y="1521"/>
                    <a:pt x="36414" y="457"/>
                    <a:pt x="37691" y="426"/>
                  </a:cubicBezTo>
                  <a:lnTo>
                    <a:pt x="3769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635;p60">
              <a:extLst>
                <a:ext uri="{FF2B5EF4-FFF2-40B4-BE49-F238E27FC236}">
                  <a16:creationId xmlns:a16="http://schemas.microsoft.com/office/drawing/2014/main" id="{ACEA071E-928F-CD63-BEBC-C447714677AB}"/>
                </a:ext>
              </a:extLst>
            </p:cNvPr>
            <p:cNvSpPr/>
            <p:nvPr/>
          </p:nvSpPr>
          <p:spPr>
            <a:xfrm>
              <a:off x="6784529" y="2764569"/>
              <a:ext cx="1213979" cy="62011"/>
            </a:xfrm>
            <a:custGeom>
              <a:avLst/>
              <a:gdLst/>
              <a:ahLst/>
              <a:cxnLst/>
              <a:rect l="l" t="t" r="r" b="b"/>
              <a:pathLst>
                <a:path w="37509" h="1916" extrusionOk="0">
                  <a:moveTo>
                    <a:pt x="2523" y="1"/>
                  </a:moveTo>
                  <a:cubicBezTo>
                    <a:pt x="1338" y="1"/>
                    <a:pt x="335" y="791"/>
                    <a:pt x="1" y="1916"/>
                  </a:cubicBezTo>
                  <a:lnTo>
                    <a:pt x="35412" y="1916"/>
                  </a:lnTo>
                  <a:cubicBezTo>
                    <a:pt x="35746" y="1034"/>
                    <a:pt x="36567" y="457"/>
                    <a:pt x="37509" y="426"/>
                  </a:cubicBezTo>
                  <a:lnTo>
                    <a:pt x="375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636;p60">
              <a:extLst>
                <a:ext uri="{FF2B5EF4-FFF2-40B4-BE49-F238E27FC236}">
                  <a16:creationId xmlns:a16="http://schemas.microsoft.com/office/drawing/2014/main" id="{CD5119B7-1A56-1EA1-0468-046115B6F7B6}"/>
                </a:ext>
              </a:extLst>
            </p:cNvPr>
            <p:cNvSpPr/>
            <p:nvPr/>
          </p:nvSpPr>
          <p:spPr>
            <a:xfrm>
              <a:off x="6781583" y="2963290"/>
              <a:ext cx="1216924" cy="71850"/>
            </a:xfrm>
            <a:custGeom>
              <a:avLst/>
              <a:gdLst/>
              <a:ahLst/>
              <a:cxnLst/>
              <a:rect l="l" t="t" r="r" b="b"/>
              <a:pathLst>
                <a:path w="37600" h="2220" extrusionOk="0">
                  <a:moveTo>
                    <a:pt x="0" y="1"/>
                  </a:moveTo>
                  <a:cubicBezTo>
                    <a:pt x="213" y="1247"/>
                    <a:pt x="1307" y="2189"/>
                    <a:pt x="2614" y="2220"/>
                  </a:cubicBezTo>
                  <a:lnTo>
                    <a:pt x="37600" y="2220"/>
                  </a:lnTo>
                  <a:lnTo>
                    <a:pt x="37600" y="1764"/>
                  </a:lnTo>
                  <a:cubicBezTo>
                    <a:pt x="36536" y="1733"/>
                    <a:pt x="35655" y="1004"/>
                    <a:pt x="35411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637;p60">
              <a:extLst>
                <a:ext uri="{FF2B5EF4-FFF2-40B4-BE49-F238E27FC236}">
                  <a16:creationId xmlns:a16="http://schemas.microsoft.com/office/drawing/2014/main" id="{FDAB40C7-AE19-C4A0-A8D8-B20E837DF7BA}"/>
                </a:ext>
              </a:extLst>
            </p:cNvPr>
            <p:cNvSpPr/>
            <p:nvPr/>
          </p:nvSpPr>
          <p:spPr>
            <a:xfrm>
              <a:off x="6956678" y="2764569"/>
              <a:ext cx="123019" cy="270571"/>
            </a:xfrm>
            <a:custGeom>
              <a:avLst/>
              <a:gdLst/>
              <a:ahLst/>
              <a:cxnLst/>
              <a:rect l="l" t="t" r="r" b="b"/>
              <a:pathLst>
                <a:path w="3801" h="8360" extrusionOk="0">
                  <a:moveTo>
                    <a:pt x="2706" y="1"/>
                  </a:moveTo>
                  <a:cubicBezTo>
                    <a:pt x="1186" y="31"/>
                    <a:pt x="1" y="1308"/>
                    <a:pt x="31" y="2828"/>
                  </a:cubicBezTo>
                  <a:lnTo>
                    <a:pt x="31" y="5533"/>
                  </a:lnTo>
                  <a:cubicBezTo>
                    <a:pt x="1" y="7053"/>
                    <a:pt x="1186" y="8299"/>
                    <a:pt x="2706" y="8360"/>
                  </a:cubicBezTo>
                  <a:lnTo>
                    <a:pt x="3800" y="8360"/>
                  </a:lnTo>
                  <a:cubicBezTo>
                    <a:pt x="2281" y="8299"/>
                    <a:pt x="1095" y="7053"/>
                    <a:pt x="1126" y="5533"/>
                  </a:cubicBezTo>
                  <a:lnTo>
                    <a:pt x="1126" y="2828"/>
                  </a:lnTo>
                  <a:cubicBezTo>
                    <a:pt x="1095" y="1308"/>
                    <a:pt x="2281" y="31"/>
                    <a:pt x="38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638;p60">
              <a:extLst>
                <a:ext uri="{FF2B5EF4-FFF2-40B4-BE49-F238E27FC236}">
                  <a16:creationId xmlns:a16="http://schemas.microsoft.com/office/drawing/2014/main" id="{DE7A2904-3C4B-15EE-06BC-B4EBC26753F7}"/>
                </a:ext>
              </a:extLst>
            </p:cNvPr>
            <p:cNvSpPr/>
            <p:nvPr/>
          </p:nvSpPr>
          <p:spPr>
            <a:xfrm>
              <a:off x="6962601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23" y="1"/>
                  </a:moveTo>
                  <a:cubicBezTo>
                    <a:pt x="1338" y="1"/>
                    <a:pt x="335" y="791"/>
                    <a:pt x="0" y="1916"/>
                  </a:cubicBezTo>
                  <a:lnTo>
                    <a:pt x="1064" y="1916"/>
                  </a:lnTo>
                  <a:cubicBezTo>
                    <a:pt x="1398" y="791"/>
                    <a:pt x="2432" y="31"/>
                    <a:pt x="3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42" name="Google Shape;1639;p60">
              <a:extLst>
                <a:ext uri="{FF2B5EF4-FFF2-40B4-BE49-F238E27FC236}">
                  <a16:creationId xmlns:a16="http://schemas.microsoft.com/office/drawing/2014/main" id="{8178953D-4B03-EA33-2A41-452B3BB325CA}"/>
                </a:ext>
              </a:extLst>
            </p:cNvPr>
            <p:cNvSpPr/>
            <p:nvPr/>
          </p:nvSpPr>
          <p:spPr>
            <a:xfrm>
              <a:off x="6959656" y="2963290"/>
              <a:ext cx="120042" cy="71850"/>
            </a:xfrm>
            <a:custGeom>
              <a:avLst/>
              <a:gdLst/>
              <a:ahLst/>
              <a:cxnLst/>
              <a:rect l="l" t="t" r="r" b="b"/>
              <a:pathLst>
                <a:path w="3709" h="2220" extrusionOk="0">
                  <a:moveTo>
                    <a:pt x="0" y="1"/>
                  </a:moveTo>
                  <a:cubicBezTo>
                    <a:pt x="243" y="1247"/>
                    <a:pt x="1337" y="2189"/>
                    <a:pt x="2614" y="2220"/>
                  </a:cubicBezTo>
                  <a:lnTo>
                    <a:pt x="3708" y="2220"/>
                  </a:lnTo>
                  <a:cubicBezTo>
                    <a:pt x="2401" y="2189"/>
                    <a:pt x="1307" y="1247"/>
                    <a:pt x="1094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640;p60">
              <a:extLst>
                <a:ext uri="{FF2B5EF4-FFF2-40B4-BE49-F238E27FC236}">
                  <a16:creationId xmlns:a16="http://schemas.microsoft.com/office/drawing/2014/main" id="{84EAB529-92CC-7974-6CAE-3F1DB0FC2A1A}"/>
                </a:ext>
              </a:extLst>
            </p:cNvPr>
            <p:cNvSpPr/>
            <p:nvPr/>
          </p:nvSpPr>
          <p:spPr>
            <a:xfrm>
              <a:off x="7033415" y="2764569"/>
              <a:ext cx="122016" cy="270571"/>
            </a:xfrm>
            <a:custGeom>
              <a:avLst/>
              <a:gdLst/>
              <a:ahLst/>
              <a:cxnLst/>
              <a:rect l="l" t="t" r="r" b="b"/>
              <a:pathLst>
                <a:path w="3770" h="8360" extrusionOk="0">
                  <a:moveTo>
                    <a:pt x="2706" y="1"/>
                  </a:moveTo>
                  <a:cubicBezTo>
                    <a:pt x="1186" y="31"/>
                    <a:pt x="1" y="1308"/>
                    <a:pt x="31" y="2828"/>
                  </a:cubicBezTo>
                  <a:lnTo>
                    <a:pt x="31" y="5533"/>
                  </a:lnTo>
                  <a:cubicBezTo>
                    <a:pt x="1" y="7053"/>
                    <a:pt x="1186" y="8299"/>
                    <a:pt x="2706" y="8360"/>
                  </a:cubicBezTo>
                  <a:lnTo>
                    <a:pt x="3770" y="8360"/>
                  </a:lnTo>
                  <a:cubicBezTo>
                    <a:pt x="2250" y="8299"/>
                    <a:pt x="1065" y="7053"/>
                    <a:pt x="1095" y="5533"/>
                  </a:cubicBezTo>
                  <a:lnTo>
                    <a:pt x="1095" y="2828"/>
                  </a:lnTo>
                  <a:cubicBezTo>
                    <a:pt x="1065" y="1308"/>
                    <a:pt x="2250" y="31"/>
                    <a:pt x="3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641;p60">
              <a:extLst>
                <a:ext uri="{FF2B5EF4-FFF2-40B4-BE49-F238E27FC236}">
                  <a16:creationId xmlns:a16="http://schemas.microsoft.com/office/drawing/2014/main" id="{FD2B28BF-0F60-D289-BE1A-3E4F54732D2F}"/>
                </a:ext>
              </a:extLst>
            </p:cNvPr>
            <p:cNvSpPr/>
            <p:nvPr/>
          </p:nvSpPr>
          <p:spPr>
            <a:xfrm>
              <a:off x="7038335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54" y="1"/>
                  </a:moveTo>
                  <a:cubicBezTo>
                    <a:pt x="1369" y="1"/>
                    <a:pt x="335" y="791"/>
                    <a:pt x="1" y="1916"/>
                  </a:cubicBezTo>
                  <a:lnTo>
                    <a:pt x="1095" y="1916"/>
                  </a:lnTo>
                  <a:cubicBezTo>
                    <a:pt x="1429" y="791"/>
                    <a:pt x="2463" y="1"/>
                    <a:pt x="36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45" name="Google Shape;1642;p60">
              <a:extLst>
                <a:ext uri="{FF2B5EF4-FFF2-40B4-BE49-F238E27FC236}">
                  <a16:creationId xmlns:a16="http://schemas.microsoft.com/office/drawing/2014/main" id="{79B64AE8-2C18-B0AC-68D6-0C1F4079F272}"/>
                </a:ext>
              </a:extLst>
            </p:cNvPr>
            <p:cNvSpPr/>
            <p:nvPr/>
          </p:nvSpPr>
          <p:spPr>
            <a:xfrm>
              <a:off x="7036361" y="2963290"/>
              <a:ext cx="119071" cy="71850"/>
            </a:xfrm>
            <a:custGeom>
              <a:avLst/>
              <a:gdLst/>
              <a:ahLst/>
              <a:cxnLst/>
              <a:rect l="l" t="t" r="r" b="b"/>
              <a:pathLst>
                <a:path w="3679" h="2220" extrusionOk="0">
                  <a:moveTo>
                    <a:pt x="1" y="1"/>
                  </a:moveTo>
                  <a:cubicBezTo>
                    <a:pt x="214" y="1247"/>
                    <a:pt x="1308" y="2189"/>
                    <a:pt x="2615" y="2220"/>
                  </a:cubicBezTo>
                  <a:lnTo>
                    <a:pt x="3679" y="2220"/>
                  </a:lnTo>
                  <a:cubicBezTo>
                    <a:pt x="2402" y="2189"/>
                    <a:pt x="1308" y="1247"/>
                    <a:pt x="106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643;p60">
              <a:extLst>
                <a:ext uri="{FF2B5EF4-FFF2-40B4-BE49-F238E27FC236}">
                  <a16:creationId xmlns:a16="http://schemas.microsoft.com/office/drawing/2014/main" id="{B661C260-F53D-8628-66A9-75CEC7AABDCB}"/>
                </a:ext>
              </a:extLst>
            </p:cNvPr>
            <p:cNvSpPr/>
            <p:nvPr/>
          </p:nvSpPr>
          <p:spPr>
            <a:xfrm>
              <a:off x="7109182" y="2764569"/>
              <a:ext cx="122987" cy="270571"/>
            </a:xfrm>
            <a:custGeom>
              <a:avLst/>
              <a:gdLst/>
              <a:ahLst/>
              <a:cxnLst/>
              <a:rect l="l" t="t" r="r" b="b"/>
              <a:pathLst>
                <a:path w="3800" h="8360" extrusionOk="0">
                  <a:moveTo>
                    <a:pt x="2705" y="1"/>
                  </a:moveTo>
                  <a:cubicBezTo>
                    <a:pt x="1186" y="31"/>
                    <a:pt x="0" y="1308"/>
                    <a:pt x="61" y="2828"/>
                  </a:cubicBezTo>
                  <a:lnTo>
                    <a:pt x="61" y="5533"/>
                  </a:lnTo>
                  <a:cubicBezTo>
                    <a:pt x="0" y="7053"/>
                    <a:pt x="1186" y="8299"/>
                    <a:pt x="2705" y="8360"/>
                  </a:cubicBezTo>
                  <a:lnTo>
                    <a:pt x="3800" y="8360"/>
                  </a:lnTo>
                  <a:cubicBezTo>
                    <a:pt x="2280" y="8299"/>
                    <a:pt x="1094" y="7053"/>
                    <a:pt x="1125" y="5533"/>
                  </a:cubicBezTo>
                  <a:lnTo>
                    <a:pt x="1125" y="2828"/>
                  </a:lnTo>
                  <a:cubicBezTo>
                    <a:pt x="1094" y="1308"/>
                    <a:pt x="2280" y="31"/>
                    <a:pt x="38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644;p60">
              <a:extLst>
                <a:ext uri="{FF2B5EF4-FFF2-40B4-BE49-F238E27FC236}">
                  <a16:creationId xmlns:a16="http://schemas.microsoft.com/office/drawing/2014/main" id="{BF0772A2-FB49-3522-E7EB-BEB658483D3A}"/>
                </a:ext>
              </a:extLst>
            </p:cNvPr>
            <p:cNvSpPr/>
            <p:nvPr/>
          </p:nvSpPr>
          <p:spPr>
            <a:xfrm>
              <a:off x="7115072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23" y="1"/>
                  </a:moveTo>
                  <a:cubicBezTo>
                    <a:pt x="1368" y="1"/>
                    <a:pt x="335" y="791"/>
                    <a:pt x="1" y="1916"/>
                  </a:cubicBezTo>
                  <a:lnTo>
                    <a:pt x="1095" y="1916"/>
                  </a:lnTo>
                  <a:cubicBezTo>
                    <a:pt x="1429" y="791"/>
                    <a:pt x="2432" y="1"/>
                    <a:pt x="36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48" name="Google Shape;1645;p60">
              <a:extLst>
                <a:ext uri="{FF2B5EF4-FFF2-40B4-BE49-F238E27FC236}">
                  <a16:creationId xmlns:a16="http://schemas.microsoft.com/office/drawing/2014/main" id="{8375CC6E-6F77-A484-168D-29E17B30B3B3}"/>
                </a:ext>
              </a:extLst>
            </p:cNvPr>
            <p:cNvSpPr/>
            <p:nvPr/>
          </p:nvSpPr>
          <p:spPr>
            <a:xfrm>
              <a:off x="7112127" y="2963290"/>
              <a:ext cx="120042" cy="71850"/>
            </a:xfrm>
            <a:custGeom>
              <a:avLst/>
              <a:gdLst/>
              <a:ahLst/>
              <a:cxnLst/>
              <a:rect l="l" t="t" r="r" b="b"/>
              <a:pathLst>
                <a:path w="3709" h="2220" extrusionOk="0">
                  <a:moveTo>
                    <a:pt x="0" y="1"/>
                  </a:moveTo>
                  <a:cubicBezTo>
                    <a:pt x="244" y="1247"/>
                    <a:pt x="1338" y="2189"/>
                    <a:pt x="2614" y="2220"/>
                  </a:cubicBezTo>
                  <a:lnTo>
                    <a:pt x="3709" y="2220"/>
                  </a:lnTo>
                  <a:cubicBezTo>
                    <a:pt x="2432" y="2189"/>
                    <a:pt x="1338" y="1247"/>
                    <a:pt x="109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646;p60">
              <a:extLst>
                <a:ext uri="{FF2B5EF4-FFF2-40B4-BE49-F238E27FC236}">
                  <a16:creationId xmlns:a16="http://schemas.microsoft.com/office/drawing/2014/main" id="{A97A11C1-E6FA-3E11-620E-05719238A590}"/>
                </a:ext>
              </a:extLst>
            </p:cNvPr>
            <p:cNvSpPr/>
            <p:nvPr/>
          </p:nvSpPr>
          <p:spPr>
            <a:xfrm>
              <a:off x="7185919" y="2764569"/>
              <a:ext cx="122987" cy="270571"/>
            </a:xfrm>
            <a:custGeom>
              <a:avLst/>
              <a:gdLst/>
              <a:ahLst/>
              <a:cxnLst/>
              <a:rect l="l" t="t" r="r" b="b"/>
              <a:pathLst>
                <a:path w="3800" h="8360" extrusionOk="0">
                  <a:moveTo>
                    <a:pt x="2705" y="1"/>
                  </a:moveTo>
                  <a:cubicBezTo>
                    <a:pt x="1186" y="31"/>
                    <a:pt x="0" y="1308"/>
                    <a:pt x="30" y="2828"/>
                  </a:cubicBezTo>
                  <a:lnTo>
                    <a:pt x="30" y="5533"/>
                  </a:lnTo>
                  <a:cubicBezTo>
                    <a:pt x="0" y="7053"/>
                    <a:pt x="1186" y="8299"/>
                    <a:pt x="2705" y="8360"/>
                  </a:cubicBezTo>
                  <a:lnTo>
                    <a:pt x="3800" y="8360"/>
                  </a:lnTo>
                  <a:cubicBezTo>
                    <a:pt x="2280" y="8299"/>
                    <a:pt x="1064" y="7053"/>
                    <a:pt x="1125" y="5533"/>
                  </a:cubicBezTo>
                  <a:lnTo>
                    <a:pt x="1125" y="2828"/>
                  </a:lnTo>
                  <a:cubicBezTo>
                    <a:pt x="1064" y="1308"/>
                    <a:pt x="2249" y="31"/>
                    <a:pt x="37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647;p60">
              <a:extLst>
                <a:ext uri="{FF2B5EF4-FFF2-40B4-BE49-F238E27FC236}">
                  <a16:creationId xmlns:a16="http://schemas.microsoft.com/office/drawing/2014/main" id="{54A888FF-DE88-70E6-4310-319BD77AF60A}"/>
                </a:ext>
              </a:extLst>
            </p:cNvPr>
            <p:cNvSpPr/>
            <p:nvPr/>
          </p:nvSpPr>
          <p:spPr>
            <a:xfrm>
              <a:off x="7191810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23" y="1"/>
                  </a:moveTo>
                  <a:cubicBezTo>
                    <a:pt x="1338" y="1"/>
                    <a:pt x="335" y="791"/>
                    <a:pt x="0" y="1916"/>
                  </a:cubicBezTo>
                  <a:lnTo>
                    <a:pt x="1095" y="1916"/>
                  </a:lnTo>
                  <a:cubicBezTo>
                    <a:pt x="1429" y="791"/>
                    <a:pt x="2432" y="31"/>
                    <a:pt x="36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51" name="Google Shape;1648;p60">
              <a:extLst>
                <a:ext uri="{FF2B5EF4-FFF2-40B4-BE49-F238E27FC236}">
                  <a16:creationId xmlns:a16="http://schemas.microsoft.com/office/drawing/2014/main" id="{5A5ECD26-D897-CBA7-1BD2-CAE1C558953B}"/>
                </a:ext>
              </a:extLst>
            </p:cNvPr>
            <p:cNvSpPr/>
            <p:nvPr/>
          </p:nvSpPr>
          <p:spPr>
            <a:xfrm>
              <a:off x="7188865" y="2963290"/>
              <a:ext cx="120042" cy="71850"/>
            </a:xfrm>
            <a:custGeom>
              <a:avLst/>
              <a:gdLst/>
              <a:ahLst/>
              <a:cxnLst/>
              <a:rect l="l" t="t" r="r" b="b"/>
              <a:pathLst>
                <a:path w="3709" h="2220" extrusionOk="0">
                  <a:moveTo>
                    <a:pt x="0" y="1"/>
                  </a:moveTo>
                  <a:cubicBezTo>
                    <a:pt x="243" y="1247"/>
                    <a:pt x="1307" y="2189"/>
                    <a:pt x="2614" y="2220"/>
                  </a:cubicBezTo>
                  <a:lnTo>
                    <a:pt x="3709" y="2220"/>
                  </a:lnTo>
                  <a:cubicBezTo>
                    <a:pt x="2402" y="2189"/>
                    <a:pt x="1307" y="1247"/>
                    <a:pt x="109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649;p60">
              <a:extLst>
                <a:ext uri="{FF2B5EF4-FFF2-40B4-BE49-F238E27FC236}">
                  <a16:creationId xmlns:a16="http://schemas.microsoft.com/office/drawing/2014/main" id="{FBECBA0C-4244-0EF1-7D27-FCF4FFF72684}"/>
                </a:ext>
              </a:extLst>
            </p:cNvPr>
            <p:cNvSpPr/>
            <p:nvPr/>
          </p:nvSpPr>
          <p:spPr>
            <a:xfrm>
              <a:off x="7262624" y="2764569"/>
              <a:ext cx="122048" cy="270571"/>
            </a:xfrm>
            <a:custGeom>
              <a:avLst/>
              <a:gdLst/>
              <a:ahLst/>
              <a:cxnLst/>
              <a:rect l="l" t="t" r="r" b="b"/>
              <a:pathLst>
                <a:path w="3771" h="8360" extrusionOk="0">
                  <a:moveTo>
                    <a:pt x="2706" y="1"/>
                  </a:moveTo>
                  <a:cubicBezTo>
                    <a:pt x="1186" y="31"/>
                    <a:pt x="1" y="1308"/>
                    <a:pt x="31" y="2828"/>
                  </a:cubicBezTo>
                  <a:lnTo>
                    <a:pt x="31" y="5533"/>
                  </a:lnTo>
                  <a:cubicBezTo>
                    <a:pt x="1" y="7053"/>
                    <a:pt x="1186" y="8299"/>
                    <a:pt x="2706" y="8360"/>
                  </a:cubicBezTo>
                  <a:lnTo>
                    <a:pt x="3770" y="8360"/>
                  </a:lnTo>
                  <a:cubicBezTo>
                    <a:pt x="2250" y="8299"/>
                    <a:pt x="1065" y="7053"/>
                    <a:pt x="1095" y="5533"/>
                  </a:cubicBezTo>
                  <a:lnTo>
                    <a:pt x="1095" y="2828"/>
                  </a:lnTo>
                  <a:cubicBezTo>
                    <a:pt x="1065" y="1308"/>
                    <a:pt x="2250" y="31"/>
                    <a:pt x="3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650;p60">
              <a:extLst>
                <a:ext uri="{FF2B5EF4-FFF2-40B4-BE49-F238E27FC236}">
                  <a16:creationId xmlns:a16="http://schemas.microsoft.com/office/drawing/2014/main" id="{10101C63-CB56-8866-1845-F5563CB8D20A}"/>
                </a:ext>
              </a:extLst>
            </p:cNvPr>
            <p:cNvSpPr/>
            <p:nvPr/>
          </p:nvSpPr>
          <p:spPr>
            <a:xfrm>
              <a:off x="7267544" y="2764569"/>
              <a:ext cx="117129" cy="62011"/>
            </a:xfrm>
            <a:custGeom>
              <a:avLst/>
              <a:gdLst/>
              <a:ahLst/>
              <a:cxnLst/>
              <a:rect l="l" t="t" r="r" b="b"/>
              <a:pathLst>
                <a:path w="3619" h="1916" extrusionOk="0">
                  <a:moveTo>
                    <a:pt x="2554" y="1"/>
                  </a:moveTo>
                  <a:cubicBezTo>
                    <a:pt x="1369" y="1"/>
                    <a:pt x="335" y="791"/>
                    <a:pt x="1" y="1916"/>
                  </a:cubicBezTo>
                  <a:lnTo>
                    <a:pt x="1095" y="1916"/>
                  </a:lnTo>
                  <a:cubicBezTo>
                    <a:pt x="1430" y="791"/>
                    <a:pt x="2463" y="31"/>
                    <a:pt x="36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54" name="Google Shape;1651;p60">
              <a:extLst>
                <a:ext uri="{FF2B5EF4-FFF2-40B4-BE49-F238E27FC236}">
                  <a16:creationId xmlns:a16="http://schemas.microsoft.com/office/drawing/2014/main" id="{AADDD060-A64D-59E4-7CE2-2DA045A3AFC0}"/>
                </a:ext>
              </a:extLst>
            </p:cNvPr>
            <p:cNvSpPr/>
            <p:nvPr/>
          </p:nvSpPr>
          <p:spPr>
            <a:xfrm>
              <a:off x="7265602" y="2963290"/>
              <a:ext cx="119071" cy="71850"/>
            </a:xfrm>
            <a:custGeom>
              <a:avLst/>
              <a:gdLst/>
              <a:ahLst/>
              <a:cxnLst/>
              <a:rect l="l" t="t" r="r" b="b"/>
              <a:pathLst>
                <a:path w="3679" h="2220" extrusionOk="0">
                  <a:moveTo>
                    <a:pt x="0" y="1"/>
                  </a:moveTo>
                  <a:cubicBezTo>
                    <a:pt x="213" y="1247"/>
                    <a:pt x="1307" y="2189"/>
                    <a:pt x="2614" y="2220"/>
                  </a:cubicBezTo>
                  <a:lnTo>
                    <a:pt x="3678" y="2220"/>
                  </a:lnTo>
                  <a:cubicBezTo>
                    <a:pt x="2401" y="2189"/>
                    <a:pt x="1307" y="1247"/>
                    <a:pt x="1094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652;p60">
              <a:extLst>
                <a:ext uri="{FF2B5EF4-FFF2-40B4-BE49-F238E27FC236}">
                  <a16:creationId xmlns:a16="http://schemas.microsoft.com/office/drawing/2014/main" id="{C823B8CD-E2CE-2EF5-5717-D019029F51F1}"/>
                </a:ext>
              </a:extLst>
            </p:cNvPr>
            <p:cNvSpPr/>
            <p:nvPr/>
          </p:nvSpPr>
          <p:spPr>
            <a:xfrm>
              <a:off x="7338391" y="2764569"/>
              <a:ext cx="122987" cy="270571"/>
            </a:xfrm>
            <a:custGeom>
              <a:avLst/>
              <a:gdLst/>
              <a:ahLst/>
              <a:cxnLst/>
              <a:rect l="l" t="t" r="r" b="b"/>
              <a:pathLst>
                <a:path w="3800" h="8360" extrusionOk="0">
                  <a:moveTo>
                    <a:pt x="2706" y="1"/>
                  </a:moveTo>
                  <a:cubicBezTo>
                    <a:pt x="1186" y="31"/>
                    <a:pt x="0" y="1308"/>
                    <a:pt x="61" y="2828"/>
                  </a:cubicBezTo>
                  <a:lnTo>
                    <a:pt x="61" y="5533"/>
                  </a:lnTo>
                  <a:cubicBezTo>
                    <a:pt x="0" y="7053"/>
                    <a:pt x="1186" y="8299"/>
                    <a:pt x="2706" y="8360"/>
                  </a:cubicBezTo>
                  <a:lnTo>
                    <a:pt x="3800" y="8360"/>
                  </a:lnTo>
                  <a:cubicBezTo>
                    <a:pt x="2280" y="8329"/>
                    <a:pt x="1064" y="7053"/>
                    <a:pt x="1125" y="5533"/>
                  </a:cubicBezTo>
                  <a:lnTo>
                    <a:pt x="1125" y="2828"/>
                  </a:lnTo>
                  <a:cubicBezTo>
                    <a:pt x="1064" y="1308"/>
                    <a:pt x="2250" y="31"/>
                    <a:pt x="37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653;p60">
              <a:extLst>
                <a:ext uri="{FF2B5EF4-FFF2-40B4-BE49-F238E27FC236}">
                  <a16:creationId xmlns:a16="http://schemas.microsoft.com/office/drawing/2014/main" id="{FB82ED9F-58F0-B8E7-587C-B86B6D9DFB5F}"/>
                </a:ext>
              </a:extLst>
            </p:cNvPr>
            <p:cNvSpPr/>
            <p:nvPr/>
          </p:nvSpPr>
          <p:spPr>
            <a:xfrm>
              <a:off x="7344281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24" y="1"/>
                  </a:moveTo>
                  <a:cubicBezTo>
                    <a:pt x="1338" y="1"/>
                    <a:pt x="335" y="791"/>
                    <a:pt x="1" y="1916"/>
                  </a:cubicBezTo>
                  <a:lnTo>
                    <a:pt x="1095" y="1916"/>
                  </a:lnTo>
                  <a:cubicBezTo>
                    <a:pt x="1429" y="791"/>
                    <a:pt x="2432" y="1"/>
                    <a:pt x="36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57" name="Google Shape;1654;p60">
              <a:extLst>
                <a:ext uri="{FF2B5EF4-FFF2-40B4-BE49-F238E27FC236}">
                  <a16:creationId xmlns:a16="http://schemas.microsoft.com/office/drawing/2014/main" id="{5C176AA3-C858-5D04-86BE-927F1E5A0C69}"/>
                </a:ext>
              </a:extLst>
            </p:cNvPr>
            <p:cNvSpPr/>
            <p:nvPr/>
          </p:nvSpPr>
          <p:spPr>
            <a:xfrm>
              <a:off x="7341336" y="2963290"/>
              <a:ext cx="120042" cy="71850"/>
            </a:xfrm>
            <a:custGeom>
              <a:avLst/>
              <a:gdLst/>
              <a:ahLst/>
              <a:cxnLst/>
              <a:rect l="l" t="t" r="r" b="b"/>
              <a:pathLst>
                <a:path w="3709" h="2220" extrusionOk="0">
                  <a:moveTo>
                    <a:pt x="1" y="1"/>
                  </a:moveTo>
                  <a:cubicBezTo>
                    <a:pt x="244" y="1247"/>
                    <a:pt x="1338" y="2189"/>
                    <a:pt x="2615" y="2220"/>
                  </a:cubicBezTo>
                  <a:lnTo>
                    <a:pt x="3709" y="2220"/>
                  </a:lnTo>
                  <a:cubicBezTo>
                    <a:pt x="2402" y="2189"/>
                    <a:pt x="1338" y="1247"/>
                    <a:pt x="109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655;p60">
              <a:extLst>
                <a:ext uri="{FF2B5EF4-FFF2-40B4-BE49-F238E27FC236}">
                  <a16:creationId xmlns:a16="http://schemas.microsoft.com/office/drawing/2014/main" id="{384E4A33-2420-369E-5803-9AEFEA340A9C}"/>
                </a:ext>
              </a:extLst>
            </p:cNvPr>
            <p:cNvSpPr/>
            <p:nvPr/>
          </p:nvSpPr>
          <p:spPr>
            <a:xfrm>
              <a:off x="7415128" y="2764569"/>
              <a:ext cx="122016" cy="270571"/>
            </a:xfrm>
            <a:custGeom>
              <a:avLst/>
              <a:gdLst/>
              <a:ahLst/>
              <a:cxnLst/>
              <a:rect l="l" t="t" r="r" b="b"/>
              <a:pathLst>
                <a:path w="3770" h="8360" extrusionOk="0">
                  <a:moveTo>
                    <a:pt x="2706" y="1"/>
                  </a:moveTo>
                  <a:cubicBezTo>
                    <a:pt x="1186" y="31"/>
                    <a:pt x="0" y="1308"/>
                    <a:pt x="31" y="2828"/>
                  </a:cubicBezTo>
                  <a:lnTo>
                    <a:pt x="31" y="5533"/>
                  </a:lnTo>
                  <a:cubicBezTo>
                    <a:pt x="0" y="7053"/>
                    <a:pt x="1186" y="8299"/>
                    <a:pt x="2706" y="8360"/>
                  </a:cubicBezTo>
                  <a:lnTo>
                    <a:pt x="3769" y="8360"/>
                  </a:lnTo>
                  <a:cubicBezTo>
                    <a:pt x="2280" y="8299"/>
                    <a:pt x="1064" y="7053"/>
                    <a:pt x="1125" y="5533"/>
                  </a:cubicBezTo>
                  <a:lnTo>
                    <a:pt x="1125" y="2828"/>
                  </a:lnTo>
                  <a:cubicBezTo>
                    <a:pt x="1064" y="1308"/>
                    <a:pt x="2250" y="31"/>
                    <a:pt x="37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656;p60">
              <a:extLst>
                <a:ext uri="{FF2B5EF4-FFF2-40B4-BE49-F238E27FC236}">
                  <a16:creationId xmlns:a16="http://schemas.microsoft.com/office/drawing/2014/main" id="{D044F4B0-2CF3-708A-47B8-CDFC039F0306}"/>
                </a:ext>
              </a:extLst>
            </p:cNvPr>
            <p:cNvSpPr/>
            <p:nvPr/>
          </p:nvSpPr>
          <p:spPr>
            <a:xfrm>
              <a:off x="7420048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54" y="1"/>
                  </a:moveTo>
                  <a:cubicBezTo>
                    <a:pt x="1368" y="1"/>
                    <a:pt x="335" y="791"/>
                    <a:pt x="0" y="1916"/>
                  </a:cubicBezTo>
                  <a:lnTo>
                    <a:pt x="1095" y="1916"/>
                  </a:lnTo>
                  <a:cubicBezTo>
                    <a:pt x="1429" y="791"/>
                    <a:pt x="2462" y="1"/>
                    <a:pt x="3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60" name="Google Shape;1657;p60">
              <a:extLst>
                <a:ext uri="{FF2B5EF4-FFF2-40B4-BE49-F238E27FC236}">
                  <a16:creationId xmlns:a16="http://schemas.microsoft.com/office/drawing/2014/main" id="{FE74F37B-8523-0237-4CC2-205D554ABB41}"/>
                </a:ext>
              </a:extLst>
            </p:cNvPr>
            <p:cNvSpPr/>
            <p:nvPr/>
          </p:nvSpPr>
          <p:spPr>
            <a:xfrm>
              <a:off x="7418073" y="2963290"/>
              <a:ext cx="119071" cy="71850"/>
            </a:xfrm>
            <a:custGeom>
              <a:avLst/>
              <a:gdLst/>
              <a:ahLst/>
              <a:cxnLst/>
              <a:rect l="l" t="t" r="r" b="b"/>
              <a:pathLst>
                <a:path w="3679" h="2220" extrusionOk="0">
                  <a:moveTo>
                    <a:pt x="0" y="1"/>
                  </a:moveTo>
                  <a:cubicBezTo>
                    <a:pt x="213" y="1247"/>
                    <a:pt x="1307" y="2189"/>
                    <a:pt x="2615" y="2220"/>
                  </a:cubicBezTo>
                  <a:lnTo>
                    <a:pt x="3678" y="2220"/>
                  </a:lnTo>
                  <a:cubicBezTo>
                    <a:pt x="2402" y="2189"/>
                    <a:pt x="1307" y="1247"/>
                    <a:pt x="109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658;p60">
              <a:extLst>
                <a:ext uri="{FF2B5EF4-FFF2-40B4-BE49-F238E27FC236}">
                  <a16:creationId xmlns:a16="http://schemas.microsoft.com/office/drawing/2014/main" id="{E58439B2-3CB1-9210-EDA9-5815FB5B3288}"/>
                </a:ext>
              </a:extLst>
            </p:cNvPr>
            <p:cNvSpPr/>
            <p:nvPr/>
          </p:nvSpPr>
          <p:spPr>
            <a:xfrm>
              <a:off x="7490862" y="2764569"/>
              <a:ext cx="123019" cy="270571"/>
            </a:xfrm>
            <a:custGeom>
              <a:avLst/>
              <a:gdLst/>
              <a:ahLst/>
              <a:cxnLst/>
              <a:rect l="l" t="t" r="r" b="b"/>
              <a:pathLst>
                <a:path w="3801" h="8360" extrusionOk="0">
                  <a:moveTo>
                    <a:pt x="2706" y="1"/>
                  </a:moveTo>
                  <a:cubicBezTo>
                    <a:pt x="1217" y="31"/>
                    <a:pt x="1" y="1308"/>
                    <a:pt x="62" y="2828"/>
                  </a:cubicBezTo>
                  <a:lnTo>
                    <a:pt x="62" y="5533"/>
                  </a:lnTo>
                  <a:cubicBezTo>
                    <a:pt x="1" y="7053"/>
                    <a:pt x="1217" y="8299"/>
                    <a:pt x="2706" y="8360"/>
                  </a:cubicBezTo>
                  <a:lnTo>
                    <a:pt x="3800" y="8360"/>
                  </a:lnTo>
                  <a:cubicBezTo>
                    <a:pt x="2280" y="8299"/>
                    <a:pt x="1095" y="7053"/>
                    <a:pt x="1125" y="5533"/>
                  </a:cubicBezTo>
                  <a:lnTo>
                    <a:pt x="1125" y="2828"/>
                  </a:lnTo>
                  <a:cubicBezTo>
                    <a:pt x="1095" y="1308"/>
                    <a:pt x="2280" y="31"/>
                    <a:pt x="38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659;p60">
              <a:extLst>
                <a:ext uri="{FF2B5EF4-FFF2-40B4-BE49-F238E27FC236}">
                  <a16:creationId xmlns:a16="http://schemas.microsoft.com/office/drawing/2014/main" id="{A5820695-CBE6-FAF0-8BC2-B61F73586189}"/>
                </a:ext>
              </a:extLst>
            </p:cNvPr>
            <p:cNvSpPr/>
            <p:nvPr/>
          </p:nvSpPr>
          <p:spPr>
            <a:xfrm>
              <a:off x="7497756" y="2764569"/>
              <a:ext cx="116126" cy="62011"/>
            </a:xfrm>
            <a:custGeom>
              <a:avLst/>
              <a:gdLst/>
              <a:ahLst/>
              <a:cxnLst/>
              <a:rect l="l" t="t" r="r" b="b"/>
              <a:pathLst>
                <a:path w="3588" h="1916" extrusionOk="0">
                  <a:moveTo>
                    <a:pt x="2493" y="1"/>
                  </a:moveTo>
                  <a:cubicBezTo>
                    <a:pt x="1338" y="31"/>
                    <a:pt x="335" y="791"/>
                    <a:pt x="1" y="1916"/>
                  </a:cubicBezTo>
                  <a:lnTo>
                    <a:pt x="1064" y="1916"/>
                  </a:lnTo>
                  <a:cubicBezTo>
                    <a:pt x="1399" y="791"/>
                    <a:pt x="2432" y="31"/>
                    <a:pt x="35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63" name="Google Shape;1660;p60">
              <a:extLst>
                <a:ext uri="{FF2B5EF4-FFF2-40B4-BE49-F238E27FC236}">
                  <a16:creationId xmlns:a16="http://schemas.microsoft.com/office/drawing/2014/main" id="{3FC4F84C-A8D7-B437-193C-196BBE495A2D}"/>
                </a:ext>
              </a:extLst>
            </p:cNvPr>
            <p:cNvSpPr/>
            <p:nvPr/>
          </p:nvSpPr>
          <p:spPr>
            <a:xfrm>
              <a:off x="7493808" y="2963290"/>
              <a:ext cx="120074" cy="71850"/>
            </a:xfrm>
            <a:custGeom>
              <a:avLst/>
              <a:gdLst/>
              <a:ahLst/>
              <a:cxnLst/>
              <a:rect l="l" t="t" r="r" b="b"/>
              <a:pathLst>
                <a:path w="3710" h="2220" extrusionOk="0">
                  <a:moveTo>
                    <a:pt x="1" y="1"/>
                  </a:moveTo>
                  <a:cubicBezTo>
                    <a:pt x="244" y="1247"/>
                    <a:pt x="1338" y="2189"/>
                    <a:pt x="2615" y="2220"/>
                  </a:cubicBezTo>
                  <a:lnTo>
                    <a:pt x="3709" y="2220"/>
                  </a:lnTo>
                  <a:cubicBezTo>
                    <a:pt x="2433" y="2189"/>
                    <a:pt x="1338" y="1247"/>
                    <a:pt x="109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661;p60">
              <a:extLst>
                <a:ext uri="{FF2B5EF4-FFF2-40B4-BE49-F238E27FC236}">
                  <a16:creationId xmlns:a16="http://schemas.microsoft.com/office/drawing/2014/main" id="{10C6EADE-D197-9B58-A918-5B9A7B5A2854}"/>
                </a:ext>
              </a:extLst>
            </p:cNvPr>
            <p:cNvSpPr/>
            <p:nvPr/>
          </p:nvSpPr>
          <p:spPr>
            <a:xfrm>
              <a:off x="7567600" y="2764569"/>
              <a:ext cx="123019" cy="270571"/>
            </a:xfrm>
            <a:custGeom>
              <a:avLst/>
              <a:gdLst/>
              <a:ahLst/>
              <a:cxnLst/>
              <a:rect l="l" t="t" r="r" b="b"/>
              <a:pathLst>
                <a:path w="3801" h="8360" extrusionOk="0">
                  <a:moveTo>
                    <a:pt x="2706" y="1"/>
                  </a:moveTo>
                  <a:cubicBezTo>
                    <a:pt x="1186" y="31"/>
                    <a:pt x="1" y="1308"/>
                    <a:pt x="31" y="2828"/>
                  </a:cubicBezTo>
                  <a:lnTo>
                    <a:pt x="31" y="5533"/>
                  </a:lnTo>
                  <a:cubicBezTo>
                    <a:pt x="1" y="7053"/>
                    <a:pt x="1186" y="8299"/>
                    <a:pt x="2706" y="8360"/>
                  </a:cubicBezTo>
                  <a:lnTo>
                    <a:pt x="3800" y="8360"/>
                  </a:lnTo>
                  <a:cubicBezTo>
                    <a:pt x="2280" y="8299"/>
                    <a:pt x="1064" y="7053"/>
                    <a:pt x="1125" y="5533"/>
                  </a:cubicBezTo>
                  <a:lnTo>
                    <a:pt x="1125" y="2828"/>
                  </a:lnTo>
                  <a:cubicBezTo>
                    <a:pt x="1064" y="1308"/>
                    <a:pt x="2250" y="31"/>
                    <a:pt x="3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662;p60">
              <a:extLst>
                <a:ext uri="{FF2B5EF4-FFF2-40B4-BE49-F238E27FC236}">
                  <a16:creationId xmlns:a16="http://schemas.microsoft.com/office/drawing/2014/main" id="{85BBC827-80E4-88F6-2201-482C90F5E730}"/>
                </a:ext>
              </a:extLst>
            </p:cNvPr>
            <p:cNvSpPr/>
            <p:nvPr/>
          </p:nvSpPr>
          <p:spPr>
            <a:xfrm>
              <a:off x="7573490" y="2764569"/>
              <a:ext cx="117129" cy="62011"/>
            </a:xfrm>
            <a:custGeom>
              <a:avLst/>
              <a:gdLst/>
              <a:ahLst/>
              <a:cxnLst/>
              <a:rect l="l" t="t" r="r" b="b"/>
              <a:pathLst>
                <a:path w="3619" h="1916" extrusionOk="0">
                  <a:moveTo>
                    <a:pt x="2524" y="1"/>
                  </a:moveTo>
                  <a:cubicBezTo>
                    <a:pt x="1338" y="1"/>
                    <a:pt x="335" y="791"/>
                    <a:pt x="1" y="1916"/>
                  </a:cubicBezTo>
                  <a:lnTo>
                    <a:pt x="1065" y="1916"/>
                  </a:lnTo>
                  <a:cubicBezTo>
                    <a:pt x="1399" y="791"/>
                    <a:pt x="2433" y="1"/>
                    <a:pt x="36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66" name="Google Shape;1663;p60">
              <a:extLst>
                <a:ext uri="{FF2B5EF4-FFF2-40B4-BE49-F238E27FC236}">
                  <a16:creationId xmlns:a16="http://schemas.microsoft.com/office/drawing/2014/main" id="{A6030D1D-F98E-CDBE-96CE-DDBB63728947}"/>
                </a:ext>
              </a:extLst>
            </p:cNvPr>
            <p:cNvSpPr/>
            <p:nvPr/>
          </p:nvSpPr>
          <p:spPr>
            <a:xfrm>
              <a:off x="7571548" y="2963290"/>
              <a:ext cx="119071" cy="71850"/>
            </a:xfrm>
            <a:custGeom>
              <a:avLst/>
              <a:gdLst/>
              <a:ahLst/>
              <a:cxnLst/>
              <a:rect l="l" t="t" r="r" b="b"/>
              <a:pathLst>
                <a:path w="3679" h="2220" extrusionOk="0">
                  <a:moveTo>
                    <a:pt x="0" y="1"/>
                  </a:moveTo>
                  <a:cubicBezTo>
                    <a:pt x="213" y="1247"/>
                    <a:pt x="1307" y="2189"/>
                    <a:pt x="2584" y="2220"/>
                  </a:cubicBezTo>
                  <a:lnTo>
                    <a:pt x="3678" y="2220"/>
                  </a:lnTo>
                  <a:cubicBezTo>
                    <a:pt x="2401" y="2189"/>
                    <a:pt x="1277" y="1247"/>
                    <a:pt x="1064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664;p60">
              <a:extLst>
                <a:ext uri="{FF2B5EF4-FFF2-40B4-BE49-F238E27FC236}">
                  <a16:creationId xmlns:a16="http://schemas.microsoft.com/office/drawing/2014/main" id="{627CAAC6-BBF8-D074-B3B6-47B3E718B6F5}"/>
                </a:ext>
              </a:extLst>
            </p:cNvPr>
            <p:cNvSpPr/>
            <p:nvPr/>
          </p:nvSpPr>
          <p:spPr>
            <a:xfrm>
              <a:off x="7643366" y="2764569"/>
              <a:ext cx="122987" cy="270571"/>
            </a:xfrm>
            <a:custGeom>
              <a:avLst/>
              <a:gdLst/>
              <a:ahLst/>
              <a:cxnLst/>
              <a:rect l="l" t="t" r="r" b="b"/>
              <a:pathLst>
                <a:path w="3800" h="8360" extrusionOk="0">
                  <a:moveTo>
                    <a:pt x="2705" y="1"/>
                  </a:moveTo>
                  <a:cubicBezTo>
                    <a:pt x="1186" y="31"/>
                    <a:pt x="0" y="1308"/>
                    <a:pt x="61" y="2828"/>
                  </a:cubicBezTo>
                  <a:lnTo>
                    <a:pt x="61" y="5533"/>
                  </a:lnTo>
                  <a:cubicBezTo>
                    <a:pt x="0" y="7053"/>
                    <a:pt x="1186" y="8299"/>
                    <a:pt x="2705" y="8360"/>
                  </a:cubicBezTo>
                  <a:lnTo>
                    <a:pt x="3800" y="8360"/>
                  </a:lnTo>
                  <a:cubicBezTo>
                    <a:pt x="2280" y="8299"/>
                    <a:pt x="1094" y="7053"/>
                    <a:pt x="1125" y="5533"/>
                  </a:cubicBezTo>
                  <a:lnTo>
                    <a:pt x="1125" y="2828"/>
                  </a:lnTo>
                  <a:cubicBezTo>
                    <a:pt x="1094" y="1308"/>
                    <a:pt x="2280" y="31"/>
                    <a:pt x="38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665;p60">
              <a:extLst>
                <a:ext uri="{FF2B5EF4-FFF2-40B4-BE49-F238E27FC236}">
                  <a16:creationId xmlns:a16="http://schemas.microsoft.com/office/drawing/2014/main" id="{3B864250-B802-FB92-0C7B-55BB7746A365}"/>
                </a:ext>
              </a:extLst>
            </p:cNvPr>
            <p:cNvSpPr/>
            <p:nvPr/>
          </p:nvSpPr>
          <p:spPr>
            <a:xfrm>
              <a:off x="7649257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23" y="1"/>
                  </a:moveTo>
                  <a:cubicBezTo>
                    <a:pt x="1338" y="1"/>
                    <a:pt x="335" y="791"/>
                    <a:pt x="0" y="1916"/>
                  </a:cubicBezTo>
                  <a:lnTo>
                    <a:pt x="1095" y="1916"/>
                  </a:lnTo>
                  <a:cubicBezTo>
                    <a:pt x="1429" y="791"/>
                    <a:pt x="2463" y="1"/>
                    <a:pt x="36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69" name="Google Shape;1666;p60">
              <a:extLst>
                <a:ext uri="{FF2B5EF4-FFF2-40B4-BE49-F238E27FC236}">
                  <a16:creationId xmlns:a16="http://schemas.microsoft.com/office/drawing/2014/main" id="{E5938172-5041-064F-9668-9541FF70B575}"/>
                </a:ext>
              </a:extLst>
            </p:cNvPr>
            <p:cNvSpPr/>
            <p:nvPr/>
          </p:nvSpPr>
          <p:spPr>
            <a:xfrm>
              <a:off x="7647282" y="2963290"/>
              <a:ext cx="119071" cy="71850"/>
            </a:xfrm>
            <a:custGeom>
              <a:avLst/>
              <a:gdLst/>
              <a:ahLst/>
              <a:cxnLst/>
              <a:rect l="l" t="t" r="r" b="b"/>
              <a:pathLst>
                <a:path w="3679" h="2220" extrusionOk="0">
                  <a:moveTo>
                    <a:pt x="1" y="1"/>
                  </a:moveTo>
                  <a:cubicBezTo>
                    <a:pt x="213" y="1247"/>
                    <a:pt x="1308" y="2189"/>
                    <a:pt x="2584" y="2220"/>
                  </a:cubicBezTo>
                  <a:lnTo>
                    <a:pt x="3679" y="2220"/>
                  </a:lnTo>
                  <a:cubicBezTo>
                    <a:pt x="2402" y="2189"/>
                    <a:pt x="1308" y="1247"/>
                    <a:pt x="106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667;p60">
              <a:extLst>
                <a:ext uri="{FF2B5EF4-FFF2-40B4-BE49-F238E27FC236}">
                  <a16:creationId xmlns:a16="http://schemas.microsoft.com/office/drawing/2014/main" id="{29D347BD-A8F9-AA8A-5BF3-110595935A14}"/>
                </a:ext>
              </a:extLst>
            </p:cNvPr>
            <p:cNvSpPr/>
            <p:nvPr/>
          </p:nvSpPr>
          <p:spPr>
            <a:xfrm>
              <a:off x="7720071" y="2764569"/>
              <a:ext cx="122048" cy="270571"/>
            </a:xfrm>
            <a:custGeom>
              <a:avLst/>
              <a:gdLst/>
              <a:ahLst/>
              <a:cxnLst/>
              <a:rect l="l" t="t" r="r" b="b"/>
              <a:pathLst>
                <a:path w="3771" h="8360" extrusionOk="0">
                  <a:moveTo>
                    <a:pt x="2706" y="1"/>
                  </a:moveTo>
                  <a:cubicBezTo>
                    <a:pt x="1186" y="31"/>
                    <a:pt x="1" y="1308"/>
                    <a:pt x="31" y="2828"/>
                  </a:cubicBezTo>
                  <a:lnTo>
                    <a:pt x="31" y="5533"/>
                  </a:lnTo>
                  <a:cubicBezTo>
                    <a:pt x="1" y="7053"/>
                    <a:pt x="1186" y="8299"/>
                    <a:pt x="2706" y="8360"/>
                  </a:cubicBezTo>
                  <a:lnTo>
                    <a:pt x="3770" y="8360"/>
                  </a:lnTo>
                  <a:cubicBezTo>
                    <a:pt x="2281" y="8299"/>
                    <a:pt x="1095" y="7053"/>
                    <a:pt x="1126" y="5533"/>
                  </a:cubicBezTo>
                  <a:lnTo>
                    <a:pt x="1126" y="2828"/>
                  </a:lnTo>
                  <a:cubicBezTo>
                    <a:pt x="1095" y="1308"/>
                    <a:pt x="2281" y="31"/>
                    <a:pt x="3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668;p60">
              <a:extLst>
                <a:ext uri="{FF2B5EF4-FFF2-40B4-BE49-F238E27FC236}">
                  <a16:creationId xmlns:a16="http://schemas.microsoft.com/office/drawing/2014/main" id="{9EE7866B-242C-C523-F429-0FE4425FFEB5}"/>
                </a:ext>
              </a:extLst>
            </p:cNvPr>
            <p:cNvSpPr/>
            <p:nvPr/>
          </p:nvSpPr>
          <p:spPr>
            <a:xfrm>
              <a:off x="7725994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23" y="1"/>
                  </a:moveTo>
                  <a:cubicBezTo>
                    <a:pt x="1368" y="1"/>
                    <a:pt x="335" y="791"/>
                    <a:pt x="0" y="1916"/>
                  </a:cubicBezTo>
                  <a:lnTo>
                    <a:pt x="1095" y="1916"/>
                  </a:lnTo>
                  <a:cubicBezTo>
                    <a:pt x="1429" y="791"/>
                    <a:pt x="2432" y="1"/>
                    <a:pt x="3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72" name="Google Shape;1669;p60">
              <a:extLst>
                <a:ext uri="{FF2B5EF4-FFF2-40B4-BE49-F238E27FC236}">
                  <a16:creationId xmlns:a16="http://schemas.microsoft.com/office/drawing/2014/main" id="{775A61DB-F077-EDCB-3E42-7FD4858B3F3B}"/>
                </a:ext>
              </a:extLst>
            </p:cNvPr>
            <p:cNvSpPr/>
            <p:nvPr/>
          </p:nvSpPr>
          <p:spPr>
            <a:xfrm>
              <a:off x="7723049" y="2963290"/>
              <a:ext cx="120042" cy="71850"/>
            </a:xfrm>
            <a:custGeom>
              <a:avLst/>
              <a:gdLst/>
              <a:ahLst/>
              <a:cxnLst/>
              <a:rect l="l" t="t" r="r" b="b"/>
              <a:pathLst>
                <a:path w="3709" h="2220" extrusionOk="0">
                  <a:moveTo>
                    <a:pt x="0" y="1"/>
                  </a:moveTo>
                  <a:cubicBezTo>
                    <a:pt x="243" y="1247"/>
                    <a:pt x="1338" y="2189"/>
                    <a:pt x="2614" y="2220"/>
                  </a:cubicBezTo>
                  <a:lnTo>
                    <a:pt x="3708" y="2220"/>
                  </a:lnTo>
                  <a:cubicBezTo>
                    <a:pt x="2432" y="2189"/>
                    <a:pt x="1338" y="1247"/>
                    <a:pt x="1094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670;p60">
              <a:extLst>
                <a:ext uri="{FF2B5EF4-FFF2-40B4-BE49-F238E27FC236}">
                  <a16:creationId xmlns:a16="http://schemas.microsoft.com/office/drawing/2014/main" id="{6F236AEB-0379-37B8-2C34-36C960C77192}"/>
                </a:ext>
              </a:extLst>
            </p:cNvPr>
            <p:cNvSpPr/>
            <p:nvPr/>
          </p:nvSpPr>
          <p:spPr>
            <a:xfrm>
              <a:off x="7795838" y="2764569"/>
              <a:ext cx="122987" cy="270571"/>
            </a:xfrm>
            <a:custGeom>
              <a:avLst/>
              <a:gdLst/>
              <a:ahLst/>
              <a:cxnLst/>
              <a:rect l="l" t="t" r="r" b="b"/>
              <a:pathLst>
                <a:path w="3800" h="8360" extrusionOk="0">
                  <a:moveTo>
                    <a:pt x="2706" y="1"/>
                  </a:moveTo>
                  <a:cubicBezTo>
                    <a:pt x="1216" y="31"/>
                    <a:pt x="0" y="1308"/>
                    <a:pt x="61" y="2828"/>
                  </a:cubicBezTo>
                  <a:lnTo>
                    <a:pt x="61" y="5533"/>
                  </a:lnTo>
                  <a:cubicBezTo>
                    <a:pt x="0" y="7053"/>
                    <a:pt x="1216" y="8299"/>
                    <a:pt x="2706" y="8360"/>
                  </a:cubicBezTo>
                  <a:lnTo>
                    <a:pt x="3800" y="8360"/>
                  </a:lnTo>
                  <a:cubicBezTo>
                    <a:pt x="2280" y="8299"/>
                    <a:pt x="1095" y="7053"/>
                    <a:pt x="1155" y="5533"/>
                  </a:cubicBezTo>
                  <a:lnTo>
                    <a:pt x="1155" y="2828"/>
                  </a:lnTo>
                  <a:cubicBezTo>
                    <a:pt x="1095" y="1308"/>
                    <a:pt x="2280" y="31"/>
                    <a:pt x="38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671;p60">
              <a:extLst>
                <a:ext uri="{FF2B5EF4-FFF2-40B4-BE49-F238E27FC236}">
                  <a16:creationId xmlns:a16="http://schemas.microsoft.com/office/drawing/2014/main" id="{DFE86886-5456-5D5D-3573-AC994A2D1BD3}"/>
                </a:ext>
              </a:extLst>
            </p:cNvPr>
            <p:cNvSpPr/>
            <p:nvPr/>
          </p:nvSpPr>
          <p:spPr>
            <a:xfrm>
              <a:off x="7802731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23" y="1"/>
                  </a:moveTo>
                  <a:cubicBezTo>
                    <a:pt x="1338" y="1"/>
                    <a:pt x="335" y="791"/>
                    <a:pt x="0" y="1916"/>
                  </a:cubicBezTo>
                  <a:lnTo>
                    <a:pt x="1064" y="1916"/>
                  </a:lnTo>
                  <a:cubicBezTo>
                    <a:pt x="1398" y="791"/>
                    <a:pt x="2432" y="1"/>
                    <a:pt x="3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75" name="Google Shape;1672;p60">
              <a:extLst>
                <a:ext uri="{FF2B5EF4-FFF2-40B4-BE49-F238E27FC236}">
                  <a16:creationId xmlns:a16="http://schemas.microsoft.com/office/drawing/2014/main" id="{40BE9E22-89EE-0CF1-4542-32115AE9848A}"/>
                </a:ext>
              </a:extLst>
            </p:cNvPr>
            <p:cNvSpPr/>
            <p:nvPr/>
          </p:nvSpPr>
          <p:spPr>
            <a:xfrm>
              <a:off x="7799786" y="2963290"/>
              <a:ext cx="120042" cy="71850"/>
            </a:xfrm>
            <a:custGeom>
              <a:avLst/>
              <a:gdLst/>
              <a:ahLst/>
              <a:cxnLst/>
              <a:rect l="l" t="t" r="r" b="b"/>
              <a:pathLst>
                <a:path w="3709" h="2220" extrusionOk="0">
                  <a:moveTo>
                    <a:pt x="0" y="1"/>
                  </a:moveTo>
                  <a:cubicBezTo>
                    <a:pt x="243" y="1247"/>
                    <a:pt x="1307" y="2189"/>
                    <a:pt x="2614" y="2220"/>
                  </a:cubicBezTo>
                  <a:lnTo>
                    <a:pt x="3708" y="2220"/>
                  </a:lnTo>
                  <a:cubicBezTo>
                    <a:pt x="2401" y="2189"/>
                    <a:pt x="1307" y="1247"/>
                    <a:pt x="1094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673;p60">
              <a:extLst>
                <a:ext uri="{FF2B5EF4-FFF2-40B4-BE49-F238E27FC236}">
                  <a16:creationId xmlns:a16="http://schemas.microsoft.com/office/drawing/2014/main" id="{24FBA19D-B5C3-3DBE-05A5-EA29CD7DDB6E}"/>
                </a:ext>
              </a:extLst>
            </p:cNvPr>
            <p:cNvSpPr/>
            <p:nvPr/>
          </p:nvSpPr>
          <p:spPr>
            <a:xfrm>
              <a:off x="7916850" y="2771463"/>
              <a:ext cx="735883" cy="255813"/>
            </a:xfrm>
            <a:custGeom>
              <a:avLst/>
              <a:gdLst/>
              <a:ahLst/>
              <a:cxnLst/>
              <a:rect l="l" t="t" r="r" b="b"/>
              <a:pathLst>
                <a:path w="22737" h="7904" extrusionOk="0">
                  <a:moveTo>
                    <a:pt x="2523" y="0"/>
                  </a:moveTo>
                  <a:cubicBezTo>
                    <a:pt x="1125" y="31"/>
                    <a:pt x="0" y="1186"/>
                    <a:pt x="61" y="2584"/>
                  </a:cubicBezTo>
                  <a:lnTo>
                    <a:pt x="61" y="5320"/>
                  </a:lnTo>
                  <a:cubicBezTo>
                    <a:pt x="0" y="6718"/>
                    <a:pt x="1125" y="7873"/>
                    <a:pt x="2523" y="7903"/>
                  </a:cubicBezTo>
                  <a:lnTo>
                    <a:pt x="22736" y="7903"/>
                  </a:lnTo>
                  <a:lnTo>
                    <a:pt x="2273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674;p60">
              <a:extLst>
                <a:ext uri="{FF2B5EF4-FFF2-40B4-BE49-F238E27FC236}">
                  <a16:creationId xmlns:a16="http://schemas.microsoft.com/office/drawing/2014/main" id="{C9BAF5F4-B031-75BD-C2D4-9124814242A0}"/>
                </a:ext>
              </a:extLst>
            </p:cNvPr>
            <p:cNvSpPr/>
            <p:nvPr/>
          </p:nvSpPr>
          <p:spPr>
            <a:xfrm>
              <a:off x="8024076" y="2845255"/>
              <a:ext cx="600112" cy="12234"/>
            </a:xfrm>
            <a:custGeom>
              <a:avLst/>
              <a:gdLst/>
              <a:ahLst/>
              <a:cxnLst/>
              <a:rect l="l" t="t" r="r" b="b"/>
              <a:pathLst>
                <a:path w="18542" h="378" extrusionOk="0">
                  <a:moveTo>
                    <a:pt x="9271" y="0"/>
                  </a:moveTo>
                  <a:cubicBezTo>
                    <a:pt x="7721" y="31"/>
                    <a:pt x="6171" y="31"/>
                    <a:pt x="4620" y="61"/>
                  </a:cubicBezTo>
                  <a:cubicBezTo>
                    <a:pt x="3070" y="91"/>
                    <a:pt x="1550" y="122"/>
                    <a:pt x="0" y="183"/>
                  </a:cubicBezTo>
                  <a:cubicBezTo>
                    <a:pt x="1520" y="274"/>
                    <a:pt x="3070" y="274"/>
                    <a:pt x="4620" y="335"/>
                  </a:cubicBezTo>
                  <a:cubicBezTo>
                    <a:pt x="5717" y="356"/>
                    <a:pt x="6813" y="378"/>
                    <a:pt x="7909" y="378"/>
                  </a:cubicBezTo>
                  <a:cubicBezTo>
                    <a:pt x="8363" y="378"/>
                    <a:pt x="8817" y="374"/>
                    <a:pt x="9271" y="365"/>
                  </a:cubicBezTo>
                  <a:cubicBezTo>
                    <a:pt x="10791" y="365"/>
                    <a:pt x="12341" y="365"/>
                    <a:pt x="13891" y="335"/>
                  </a:cubicBezTo>
                  <a:lnTo>
                    <a:pt x="16201" y="274"/>
                  </a:lnTo>
                  <a:cubicBezTo>
                    <a:pt x="16991" y="243"/>
                    <a:pt x="17782" y="243"/>
                    <a:pt x="18542" y="183"/>
                  </a:cubicBezTo>
                  <a:cubicBezTo>
                    <a:pt x="17751" y="152"/>
                    <a:pt x="16961" y="152"/>
                    <a:pt x="16201" y="91"/>
                  </a:cubicBezTo>
                  <a:lnTo>
                    <a:pt x="13891" y="61"/>
                  </a:lnTo>
                  <a:cubicBezTo>
                    <a:pt x="12341" y="0"/>
                    <a:pt x="10791" y="0"/>
                    <a:pt x="92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675;p60">
              <a:extLst>
                <a:ext uri="{FF2B5EF4-FFF2-40B4-BE49-F238E27FC236}">
                  <a16:creationId xmlns:a16="http://schemas.microsoft.com/office/drawing/2014/main" id="{2FFE86DD-B18C-BEBD-D64D-E5D73E59FEE4}"/>
                </a:ext>
              </a:extLst>
            </p:cNvPr>
            <p:cNvSpPr/>
            <p:nvPr/>
          </p:nvSpPr>
          <p:spPr>
            <a:xfrm>
              <a:off x="8024076" y="2885582"/>
              <a:ext cx="600112" cy="11846"/>
            </a:xfrm>
            <a:custGeom>
              <a:avLst/>
              <a:gdLst/>
              <a:ahLst/>
              <a:cxnLst/>
              <a:rect l="l" t="t" r="r" b="b"/>
              <a:pathLst>
                <a:path w="18542" h="366" extrusionOk="0">
                  <a:moveTo>
                    <a:pt x="9271" y="0"/>
                  </a:moveTo>
                  <a:cubicBezTo>
                    <a:pt x="7721" y="31"/>
                    <a:pt x="6171" y="31"/>
                    <a:pt x="4620" y="31"/>
                  </a:cubicBezTo>
                  <a:cubicBezTo>
                    <a:pt x="3070" y="61"/>
                    <a:pt x="1550" y="122"/>
                    <a:pt x="0" y="183"/>
                  </a:cubicBezTo>
                  <a:cubicBezTo>
                    <a:pt x="1520" y="274"/>
                    <a:pt x="3070" y="274"/>
                    <a:pt x="4620" y="304"/>
                  </a:cubicBezTo>
                  <a:cubicBezTo>
                    <a:pt x="6171" y="365"/>
                    <a:pt x="7721" y="365"/>
                    <a:pt x="9271" y="365"/>
                  </a:cubicBezTo>
                  <a:cubicBezTo>
                    <a:pt x="10791" y="335"/>
                    <a:pt x="12341" y="335"/>
                    <a:pt x="13891" y="304"/>
                  </a:cubicBezTo>
                  <a:lnTo>
                    <a:pt x="16201" y="274"/>
                  </a:lnTo>
                  <a:cubicBezTo>
                    <a:pt x="16991" y="244"/>
                    <a:pt x="17782" y="213"/>
                    <a:pt x="18542" y="183"/>
                  </a:cubicBezTo>
                  <a:cubicBezTo>
                    <a:pt x="17751" y="152"/>
                    <a:pt x="16961" y="122"/>
                    <a:pt x="16201" y="92"/>
                  </a:cubicBezTo>
                  <a:lnTo>
                    <a:pt x="13891" y="31"/>
                  </a:lnTo>
                  <a:cubicBezTo>
                    <a:pt x="12341" y="0"/>
                    <a:pt x="10791" y="0"/>
                    <a:pt x="92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676;p60">
              <a:extLst>
                <a:ext uri="{FF2B5EF4-FFF2-40B4-BE49-F238E27FC236}">
                  <a16:creationId xmlns:a16="http://schemas.microsoft.com/office/drawing/2014/main" id="{207E1020-891E-2654-EBD1-3A8EE322CA2E}"/>
                </a:ext>
              </a:extLst>
            </p:cNvPr>
            <p:cNvSpPr/>
            <p:nvPr/>
          </p:nvSpPr>
          <p:spPr>
            <a:xfrm>
              <a:off x="8024076" y="2945587"/>
              <a:ext cx="600112" cy="12234"/>
            </a:xfrm>
            <a:custGeom>
              <a:avLst/>
              <a:gdLst/>
              <a:ahLst/>
              <a:cxnLst/>
              <a:rect l="l" t="t" r="r" b="b"/>
              <a:pathLst>
                <a:path w="18542" h="378" extrusionOk="0">
                  <a:moveTo>
                    <a:pt x="9271" y="1"/>
                  </a:moveTo>
                  <a:cubicBezTo>
                    <a:pt x="7721" y="31"/>
                    <a:pt x="6171" y="31"/>
                    <a:pt x="4620" y="61"/>
                  </a:cubicBezTo>
                  <a:cubicBezTo>
                    <a:pt x="3070" y="92"/>
                    <a:pt x="1550" y="122"/>
                    <a:pt x="0" y="183"/>
                  </a:cubicBezTo>
                  <a:cubicBezTo>
                    <a:pt x="1520" y="274"/>
                    <a:pt x="3070" y="274"/>
                    <a:pt x="4620" y="335"/>
                  </a:cubicBezTo>
                  <a:cubicBezTo>
                    <a:pt x="5717" y="356"/>
                    <a:pt x="6813" y="378"/>
                    <a:pt x="7909" y="378"/>
                  </a:cubicBezTo>
                  <a:cubicBezTo>
                    <a:pt x="8363" y="378"/>
                    <a:pt x="8817" y="374"/>
                    <a:pt x="9271" y="365"/>
                  </a:cubicBezTo>
                  <a:cubicBezTo>
                    <a:pt x="10031" y="350"/>
                    <a:pt x="10798" y="350"/>
                    <a:pt x="11570" y="350"/>
                  </a:cubicBezTo>
                  <a:cubicBezTo>
                    <a:pt x="12341" y="350"/>
                    <a:pt x="13116" y="350"/>
                    <a:pt x="13891" y="335"/>
                  </a:cubicBezTo>
                  <a:lnTo>
                    <a:pt x="16201" y="274"/>
                  </a:lnTo>
                  <a:cubicBezTo>
                    <a:pt x="16991" y="244"/>
                    <a:pt x="17782" y="244"/>
                    <a:pt x="18542" y="183"/>
                  </a:cubicBezTo>
                  <a:cubicBezTo>
                    <a:pt x="17751" y="152"/>
                    <a:pt x="16961" y="122"/>
                    <a:pt x="16201" y="92"/>
                  </a:cubicBezTo>
                  <a:lnTo>
                    <a:pt x="13891" y="61"/>
                  </a:lnTo>
                  <a:cubicBezTo>
                    <a:pt x="12341" y="1"/>
                    <a:pt x="10791" y="1"/>
                    <a:pt x="92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677;p60">
              <a:extLst>
                <a:ext uri="{FF2B5EF4-FFF2-40B4-BE49-F238E27FC236}">
                  <a16:creationId xmlns:a16="http://schemas.microsoft.com/office/drawing/2014/main" id="{AB2D4ED4-9AF9-BB38-2EC2-A8472B9FE13E}"/>
                </a:ext>
              </a:extLst>
            </p:cNvPr>
            <p:cNvSpPr/>
            <p:nvPr/>
          </p:nvSpPr>
          <p:spPr>
            <a:xfrm>
              <a:off x="7910928" y="2764569"/>
              <a:ext cx="741806" cy="270571"/>
            </a:xfrm>
            <a:custGeom>
              <a:avLst/>
              <a:gdLst/>
              <a:ahLst/>
              <a:cxnLst/>
              <a:rect l="l" t="t" r="r" b="b"/>
              <a:pathLst>
                <a:path w="22920" h="8360" extrusionOk="0">
                  <a:moveTo>
                    <a:pt x="2706" y="1"/>
                  </a:moveTo>
                  <a:cubicBezTo>
                    <a:pt x="1186" y="31"/>
                    <a:pt x="1" y="1308"/>
                    <a:pt x="31" y="2797"/>
                  </a:cubicBezTo>
                  <a:lnTo>
                    <a:pt x="31" y="5533"/>
                  </a:lnTo>
                  <a:cubicBezTo>
                    <a:pt x="1" y="7053"/>
                    <a:pt x="1186" y="8299"/>
                    <a:pt x="2706" y="8360"/>
                  </a:cubicBezTo>
                  <a:lnTo>
                    <a:pt x="22919" y="8360"/>
                  </a:lnTo>
                  <a:lnTo>
                    <a:pt x="22919" y="7904"/>
                  </a:lnTo>
                  <a:lnTo>
                    <a:pt x="2706" y="7904"/>
                  </a:lnTo>
                  <a:cubicBezTo>
                    <a:pt x="1429" y="7873"/>
                    <a:pt x="396" y="6809"/>
                    <a:pt x="457" y="5533"/>
                  </a:cubicBezTo>
                  <a:lnTo>
                    <a:pt x="457" y="2797"/>
                  </a:lnTo>
                  <a:cubicBezTo>
                    <a:pt x="396" y="1521"/>
                    <a:pt x="1429" y="457"/>
                    <a:pt x="2706" y="426"/>
                  </a:cubicBezTo>
                  <a:lnTo>
                    <a:pt x="22919" y="426"/>
                  </a:lnTo>
                  <a:lnTo>
                    <a:pt x="2291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678;p60">
              <a:extLst>
                <a:ext uri="{FF2B5EF4-FFF2-40B4-BE49-F238E27FC236}">
                  <a16:creationId xmlns:a16="http://schemas.microsoft.com/office/drawing/2014/main" id="{A8A4F2BB-D560-E37D-35A5-CFEA28208620}"/>
                </a:ext>
              </a:extLst>
            </p:cNvPr>
            <p:cNvSpPr/>
            <p:nvPr/>
          </p:nvSpPr>
          <p:spPr>
            <a:xfrm>
              <a:off x="6759931" y="3035108"/>
              <a:ext cx="828350" cy="270571"/>
            </a:xfrm>
            <a:custGeom>
              <a:avLst/>
              <a:gdLst/>
              <a:ahLst/>
              <a:cxnLst/>
              <a:rect l="l" t="t" r="r" b="b"/>
              <a:pathLst>
                <a:path w="25594" h="8360" extrusionOk="0">
                  <a:moveTo>
                    <a:pt x="2676" y="1"/>
                  </a:moveTo>
                  <a:cubicBezTo>
                    <a:pt x="1186" y="31"/>
                    <a:pt x="1" y="1308"/>
                    <a:pt x="31" y="2797"/>
                  </a:cubicBezTo>
                  <a:lnTo>
                    <a:pt x="31" y="5533"/>
                  </a:lnTo>
                  <a:cubicBezTo>
                    <a:pt x="1" y="7052"/>
                    <a:pt x="1186" y="8299"/>
                    <a:pt x="2676" y="8359"/>
                  </a:cubicBezTo>
                  <a:lnTo>
                    <a:pt x="25594" y="8359"/>
                  </a:lnTo>
                  <a:lnTo>
                    <a:pt x="25594" y="7903"/>
                  </a:lnTo>
                  <a:cubicBezTo>
                    <a:pt x="24317" y="7873"/>
                    <a:pt x="23314" y="6809"/>
                    <a:pt x="23345" y="5533"/>
                  </a:cubicBezTo>
                  <a:lnTo>
                    <a:pt x="23345" y="2827"/>
                  </a:lnTo>
                  <a:cubicBezTo>
                    <a:pt x="23314" y="1520"/>
                    <a:pt x="24317" y="456"/>
                    <a:pt x="25594" y="426"/>
                  </a:cubicBezTo>
                  <a:lnTo>
                    <a:pt x="2559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679;p60">
              <a:extLst>
                <a:ext uri="{FF2B5EF4-FFF2-40B4-BE49-F238E27FC236}">
                  <a16:creationId xmlns:a16="http://schemas.microsoft.com/office/drawing/2014/main" id="{A530B095-4E3D-0091-9948-A4DA644B1645}"/>
                </a:ext>
              </a:extLst>
            </p:cNvPr>
            <p:cNvSpPr/>
            <p:nvPr/>
          </p:nvSpPr>
          <p:spPr>
            <a:xfrm>
              <a:off x="6764851" y="3035108"/>
              <a:ext cx="823430" cy="62011"/>
            </a:xfrm>
            <a:custGeom>
              <a:avLst/>
              <a:gdLst/>
              <a:ahLst/>
              <a:cxnLst/>
              <a:rect l="l" t="t" r="r" b="b"/>
              <a:pathLst>
                <a:path w="25442" h="1916" extrusionOk="0">
                  <a:moveTo>
                    <a:pt x="2524" y="1"/>
                  </a:moveTo>
                  <a:cubicBezTo>
                    <a:pt x="1369" y="1"/>
                    <a:pt x="335" y="791"/>
                    <a:pt x="1" y="1915"/>
                  </a:cubicBezTo>
                  <a:lnTo>
                    <a:pt x="23375" y="1915"/>
                  </a:lnTo>
                  <a:cubicBezTo>
                    <a:pt x="23679" y="1034"/>
                    <a:pt x="24530" y="456"/>
                    <a:pt x="25442" y="426"/>
                  </a:cubicBezTo>
                  <a:lnTo>
                    <a:pt x="2544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680;p60">
              <a:extLst>
                <a:ext uri="{FF2B5EF4-FFF2-40B4-BE49-F238E27FC236}">
                  <a16:creationId xmlns:a16="http://schemas.microsoft.com/office/drawing/2014/main" id="{10DE349C-2ADB-63A9-EF8D-B58D6D8DD507}"/>
                </a:ext>
              </a:extLst>
            </p:cNvPr>
            <p:cNvSpPr/>
            <p:nvPr/>
          </p:nvSpPr>
          <p:spPr>
            <a:xfrm>
              <a:off x="6762876" y="3233829"/>
              <a:ext cx="825405" cy="71850"/>
            </a:xfrm>
            <a:custGeom>
              <a:avLst/>
              <a:gdLst/>
              <a:ahLst/>
              <a:cxnLst/>
              <a:rect l="l" t="t" r="r" b="b"/>
              <a:pathLst>
                <a:path w="25503" h="2220" extrusionOk="0">
                  <a:moveTo>
                    <a:pt x="1" y="0"/>
                  </a:moveTo>
                  <a:cubicBezTo>
                    <a:pt x="214" y="1247"/>
                    <a:pt x="1308" y="2189"/>
                    <a:pt x="2585" y="2219"/>
                  </a:cubicBezTo>
                  <a:lnTo>
                    <a:pt x="25503" y="2219"/>
                  </a:lnTo>
                  <a:lnTo>
                    <a:pt x="25503" y="1763"/>
                  </a:lnTo>
                  <a:cubicBezTo>
                    <a:pt x="24469" y="1733"/>
                    <a:pt x="23558" y="1003"/>
                    <a:pt x="23345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681;p60">
              <a:extLst>
                <a:ext uri="{FF2B5EF4-FFF2-40B4-BE49-F238E27FC236}">
                  <a16:creationId xmlns:a16="http://schemas.microsoft.com/office/drawing/2014/main" id="{06B34597-5CA5-C14A-651F-B63F265D35C5}"/>
                </a:ext>
              </a:extLst>
            </p:cNvPr>
            <p:cNvSpPr/>
            <p:nvPr/>
          </p:nvSpPr>
          <p:spPr>
            <a:xfrm>
              <a:off x="7320687" y="3035108"/>
              <a:ext cx="187911" cy="270571"/>
            </a:xfrm>
            <a:custGeom>
              <a:avLst/>
              <a:gdLst/>
              <a:ahLst/>
              <a:cxnLst/>
              <a:rect l="l" t="t" r="r" b="b"/>
              <a:pathLst>
                <a:path w="5806" h="8360" extrusionOk="0">
                  <a:moveTo>
                    <a:pt x="2706" y="1"/>
                  </a:moveTo>
                  <a:cubicBezTo>
                    <a:pt x="1186" y="31"/>
                    <a:pt x="0" y="1308"/>
                    <a:pt x="31" y="2827"/>
                  </a:cubicBezTo>
                  <a:lnTo>
                    <a:pt x="31" y="5533"/>
                  </a:lnTo>
                  <a:cubicBezTo>
                    <a:pt x="0" y="7052"/>
                    <a:pt x="1186" y="8299"/>
                    <a:pt x="2706" y="8359"/>
                  </a:cubicBezTo>
                  <a:lnTo>
                    <a:pt x="5806" y="8359"/>
                  </a:lnTo>
                  <a:cubicBezTo>
                    <a:pt x="4286" y="8299"/>
                    <a:pt x="3101" y="7052"/>
                    <a:pt x="3131" y="5533"/>
                  </a:cubicBezTo>
                  <a:lnTo>
                    <a:pt x="3131" y="2827"/>
                  </a:lnTo>
                  <a:cubicBezTo>
                    <a:pt x="3101" y="1308"/>
                    <a:pt x="4286" y="31"/>
                    <a:pt x="58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682;p60">
              <a:extLst>
                <a:ext uri="{FF2B5EF4-FFF2-40B4-BE49-F238E27FC236}">
                  <a16:creationId xmlns:a16="http://schemas.microsoft.com/office/drawing/2014/main" id="{817828F5-B6DA-8B26-F21B-A57C2F7C5A57}"/>
                </a:ext>
              </a:extLst>
            </p:cNvPr>
            <p:cNvSpPr/>
            <p:nvPr/>
          </p:nvSpPr>
          <p:spPr>
            <a:xfrm>
              <a:off x="7326578" y="3035108"/>
              <a:ext cx="182021" cy="62011"/>
            </a:xfrm>
            <a:custGeom>
              <a:avLst/>
              <a:gdLst/>
              <a:ahLst/>
              <a:cxnLst/>
              <a:rect l="l" t="t" r="r" b="b"/>
              <a:pathLst>
                <a:path w="5624" h="1916" extrusionOk="0">
                  <a:moveTo>
                    <a:pt x="2524" y="1"/>
                  </a:moveTo>
                  <a:cubicBezTo>
                    <a:pt x="1338" y="1"/>
                    <a:pt x="335" y="791"/>
                    <a:pt x="1" y="1915"/>
                  </a:cubicBezTo>
                  <a:lnTo>
                    <a:pt x="3101" y="1915"/>
                  </a:lnTo>
                  <a:cubicBezTo>
                    <a:pt x="3435" y="791"/>
                    <a:pt x="4469" y="1"/>
                    <a:pt x="56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683;p60">
              <a:extLst>
                <a:ext uri="{FF2B5EF4-FFF2-40B4-BE49-F238E27FC236}">
                  <a16:creationId xmlns:a16="http://schemas.microsoft.com/office/drawing/2014/main" id="{77FD8707-7423-091C-1C48-ECDC1AFF7A59}"/>
                </a:ext>
              </a:extLst>
            </p:cNvPr>
            <p:cNvSpPr/>
            <p:nvPr/>
          </p:nvSpPr>
          <p:spPr>
            <a:xfrm>
              <a:off x="7323632" y="3233829"/>
              <a:ext cx="184966" cy="71850"/>
            </a:xfrm>
            <a:custGeom>
              <a:avLst/>
              <a:gdLst/>
              <a:ahLst/>
              <a:cxnLst/>
              <a:rect l="l" t="t" r="r" b="b"/>
              <a:pathLst>
                <a:path w="5715" h="2220" extrusionOk="0">
                  <a:moveTo>
                    <a:pt x="0" y="0"/>
                  </a:moveTo>
                  <a:cubicBezTo>
                    <a:pt x="244" y="1247"/>
                    <a:pt x="1338" y="2189"/>
                    <a:pt x="2615" y="2219"/>
                  </a:cubicBezTo>
                  <a:lnTo>
                    <a:pt x="5715" y="2219"/>
                  </a:lnTo>
                  <a:cubicBezTo>
                    <a:pt x="4438" y="2189"/>
                    <a:pt x="3344" y="1247"/>
                    <a:pt x="3101" y="0"/>
                  </a:cubicBezTo>
                  <a:close/>
                </a:path>
              </a:pathLst>
            </a:custGeom>
            <a:solidFill>
              <a:srgbClr val="191919">
                <a:alpha val="232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684;p60">
              <a:extLst>
                <a:ext uri="{FF2B5EF4-FFF2-40B4-BE49-F238E27FC236}">
                  <a16:creationId xmlns:a16="http://schemas.microsoft.com/office/drawing/2014/main" id="{857D13D8-C034-F897-4EF4-8491495A3EA0}"/>
                </a:ext>
              </a:extLst>
            </p:cNvPr>
            <p:cNvSpPr/>
            <p:nvPr/>
          </p:nvSpPr>
          <p:spPr>
            <a:xfrm>
              <a:off x="7151483" y="3035108"/>
              <a:ext cx="187911" cy="270571"/>
            </a:xfrm>
            <a:custGeom>
              <a:avLst/>
              <a:gdLst/>
              <a:ahLst/>
              <a:cxnLst/>
              <a:rect l="l" t="t" r="r" b="b"/>
              <a:pathLst>
                <a:path w="5806" h="8360" extrusionOk="0">
                  <a:moveTo>
                    <a:pt x="2705" y="1"/>
                  </a:moveTo>
                  <a:cubicBezTo>
                    <a:pt x="1186" y="31"/>
                    <a:pt x="0" y="1308"/>
                    <a:pt x="61" y="2827"/>
                  </a:cubicBezTo>
                  <a:lnTo>
                    <a:pt x="61" y="5533"/>
                  </a:lnTo>
                  <a:cubicBezTo>
                    <a:pt x="0" y="7052"/>
                    <a:pt x="1186" y="8299"/>
                    <a:pt x="2705" y="8359"/>
                  </a:cubicBezTo>
                  <a:lnTo>
                    <a:pt x="5806" y="8359"/>
                  </a:lnTo>
                  <a:cubicBezTo>
                    <a:pt x="4316" y="8299"/>
                    <a:pt x="3101" y="7052"/>
                    <a:pt x="3161" y="5533"/>
                  </a:cubicBezTo>
                  <a:lnTo>
                    <a:pt x="3161" y="2827"/>
                  </a:lnTo>
                  <a:cubicBezTo>
                    <a:pt x="3101" y="1308"/>
                    <a:pt x="4286" y="31"/>
                    <a:pt x="58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685;p60">
              <a:extLst>
                <a:ext uri="{FF2B5EF4-FFF2-40B4-BE49-F238E27FC236}">
                  <a16:creationId xmlns:a16="http://schemas.microsoft.com/office/drawing/2014/main" id="{E1A727B7-8ED0-172C-73AE-B8F6E2F526AA}"/>
                </a:ext>
              </a:extLst>
            </p:cNvPr>
            <p:cNvSpPr/>
            <p:nvPr/>
          </p:nvSpPr>
          <p:spPr>
            <a:xfrm>
              <a:off x="7157373" y="3035108"/>
              <a:ext cx="183024" cy="62011"/>
            </a:xfrm>
            <a:custGeom>
              <a:avLst/>
              <a:gdLst/>
              <a:ahLst/>
              <a:cxnLst/>
              <a:rect l="l" t="t" r="r" b="b"/>
              <a:pathLst>
                <a:path w="5655" h="1916" extrusionOk="0">
                  <a:moveTo>
                    <a:pt x="2523" y="1"/>
                  </a:moveTo>
                  <a:cubicBezTo>
                    <a:pt x="1338" y="1"/>
                    <a:pt x="335" y="791"/>
                    <a:pt x="1" y="1915"/>
                  </a:cubicBezTo>
                  <a:lnTo>
                    <a:pt x="3101" y="1915"/>
                  </a:lnTo>
                  <a:cubicBezTo>
                    <a:pt x="3435" y="791"/>
                    <a:pt x="4469" y="1"/>
                    <a:pt x="56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686;p60">
              <a:extLst>
                <a:ext uri="{FF2B5EF4-FFF2-40B4-BE49-F238E27FC236}">
                  <a16:creationId xmlns:a16="http://schemas.microsoft.com/office/drawing/2014/main" id="{9889B12E-4176-1F82-3FD9-ED32364E6D62}"/>
                </a:ext>
              </a:extLst>
            </p:cNvPr>
            <p:cNvSpPr/>
            <p:nvPr/>
          </p:nvSpPr>
          <p:spPr>
            <a:xfrm>
              <a:off x="7155399" y="3233829"/>
              <a:ext cx="183995" cy="71850"/>
            </a:xfrm>
            <a:custGeom>
              <a:avLst/>
              <a:gdLst/>
              <a:ahLst/>
              <a:cxnLst/>
              <a:rect l="l" t="t" r="r" b="b"/>
              <a:pathLst>
                <a:path w="5685" h="2220" extrusionOk="0">
                  <a:moveTo>
                    <a:pt x="1" y="0"/>
                  </a:moveTo>
                  <a:cubicBezTo>
                    <a:pt x="214" y="1247"/>
                    <a:pt x="1308" y="2159"/>
                    <a:pt x="2584" y="2219"/>
                  </a:cubicBezTo>
                  <a:lnTo>
                    <a:pt x="5685" y="2219"/>
                  </a:lnTo>
                  <a:cubicBezTo>
                    <a:pt x="4408" y="2159"/>
                    <a:pt x="3314" y="1247"/>
                    <a:pt x="3101" y="0"/>
                  </a:cubicBezTo>
                  <a:close/>
                </a:path>
              </a:pathLst>
            </a:custGeom>
            <a:solidFill>
              <a:srgbClr val="191919">
                <a:alpha val="232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687;p60">
              <a:extLst>
                <a:ext uri="{FF2B5EF4-FFF2-40B4-BE49-F238E27FC236}">
                  <a16:creationId xmlns:a16="http://schemas.microsoft.com/office/drawing/2014/main" id="{DE171486-ADD8-EEDF-1A48-05DECE3C23DA}"/>
                </a:ext>
              </a:extLst>
            </p:cNvPr>
            <p:cNvSpPr/>
            <p:nvPr/>
          </p:nvSpPr>
          <p:spPr>
            <a:xfrm>
              <a:off x="7507595" y="3042002"/>
              <a:ext cx="1176597" cy="255813"/>
            </a:xfrm>
            <a:custGeom>
              <a:avLst/>
              <a:gdLst/>
              <a:ahLst/>
              <a:cxnLst/>
              <a:rect l="l" t="t" r="r" b="b"/>
              <a:pathLst>
                <a:path w="36354" h="7904" extrusionOk="0">
                  <a:moveTo>
                    <a:pt x="2493" y="0"/>
                  </a:moveTo>
                  <a:cubicBezTo>
                    <a:pt x="1095" y="31"/>
                    <a:pt x="0" y="1186"/>
                    <a:pt x="31" y="2584"/>
                  </a:cubicBezTo>
                  <a:lnTo>
                    <a:pt x="31" y="5320"/>
                  </a:lnTo>
                  <a:cubicBezTo>
                    <a:pt x="0" y="6718"/>
                    <a:pt x="1095" y="7873"/>
                    <a:pt x="2493" y="7903"/>
                  </a:cubicBezTo>
                  <a:lnTo>
                    <a:pt x="36354" y="7903"/>
                  </a:lnTo>
                  <a:lnTo>
                    <a:pt x="3635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688;p60">
              <a:extLst>
                <a:ext uri="{FF2B5EF4-FFF2-40B4-BE49-F238E27FC236}">
                  <a16:creationId xmlns:a16="http://schemas.microsoft.com/office/drawing/2014/main" id="{3F2F761C-C6A0-90EA-745E-EAA8468B4EA8}"/>
                </a:ext>
              </a:extLst>
            </p:cNvPr>
            <p:cNvSpPr/>
            <p:nvPr/>
          </p:nvSpPr>
          <p:spPr>
            <a:xfrm>
              <a:off x="7588249" y="3126604"/>
              <a:ext cx="1002506" cy="11846"/>
            </a:xfrm>
            <a:custGeom>
              <a:avLst/>
              <a:gdLst/>
              <a:ahLst/>
              <a:cxnLst/>
              <a:rect l="l" t="t" r="r" b="b"/>
              <a:pathLst>
                <a:path w="30975" h="366" extrusionOk="0">
                  <a:moveTo>
                    <a:pt x="15503" y="0"/>
                  </a:moveTo>
                  <a:lnTo>
                    <a:pt x="7752" y="31"/>
                  </a:lnTo>
                  <a:cubicBezTo>
                    <a:pt x="5168" y="61"/>
                    <a:pt x="2585" y="91"/>
                    <a:pt x="1" y="183"/>
                  </a:cubicBezTo>
                  <a:cubicBezTo>
                    <a:pt x="2585" y="243"/>
                    <a:pt x="5168" y="274"/>
                    <a:pt x="7752" y="304"/>
                  </a:cubicBezTo>
                  <a:lnTo>
                    <a:pt x="15503" y="365"/>
                  </a:lnTo>
                  <a:lnTo>
                    <a:pt x="23223" y="304"/>
                  </a:lnTo>
                  <a:lnTo>
                    <a:pt x="27114" y="274"/>
                  </a:lnTo>
                  <a:cubicBezTo>
                    <a:pt x="28391" y="243"/>
                    <a:pt x="29698" y="213"/>
                    <a:pt x="30974" y="183"/>
                  </a:cubicBezTo>
                  <a:cubicBezTo>
                    <a:pt x="29698" y="122"/>
                    <a:pt x="28391" y="122"/>
                    <a:pt x="27114" y="91"/>
                  </a:cubicBezTo>
                  <a:lnTo>
                    <a:pt x="23223" y="31"/>
                  </a:lnTo>
                  <a:lnTo>
                    <a:pt x="1550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689;p60">
              <a:extLst>
                <a:ext uri="{FF2B5EF4-FFF2-40B4-BE49-F238E27FC236}">
                  <a16:creationId xmlns:a16="http://schemas.microsoft.com/office/drawing/2014/main" id="{2B7E9771-E71C-3425-4573-F9FC7FB8F6D0}"/>
                </a:ext>
              </a:extLst>
            </p:cNvPr>
            <p:cNvSpPr/>
            <p:nvPr/>
          </p:nvSpPr>
          <p:spPr>
            <a:xfrm>
              <a:off x="7647282" y="3180718"/>
              <a:ext cx="599141" cy="11813"/>
            </a:xfrm>
            <a:custGeom>
              <a:avLst/>
              <a:gdLst/>
              <a:ahLst/>
              <a:cxnLst/>
              <a:rect l="l" t="t" r="r" b="b"/>
              <a:pathLst>
                <a:path w="18512" h="365" extrusionOk="0">
                  <a:moveTo>
                    <a:pt x="9271" y="0"/>
                  </a:moveTo>
                  <a:cubicBezTo>
                    <a:pt x="7721" y="30"/>
                    <a:pt x="6171" y="30"/>
                    <a:pt x="4621" y="30"/>
                  </a:cubicBezTo>
                  <a:cubicBezTo>
                    <a:pt x="3071" y="61"/>
                    <a:pt x="1520" y="122"/>
                    <a:pt x="1" y="182"/>
                  </a:cubicBezTo>
                  <a:cubicBezTo>
                    <a:pt x="1520" y="274"/>
                    <a:pt x="3071" y="274"/>
                    <a:pt x="4621" y="304"/>
                  </a:cubicBezTo>
                  <a:cubicBezTo>
                    <a:pt x="6171" y="365"/>
                    <a:pt x="7721" y="365"/>
                    <a:pt x="9241" y="365"/>
                  </a:cubicBezTo>
                  <a:cubicBezTo>
                    <a:pt x="10791" y="334"/>
                    <a:pt x="12341" y="334"/>
                    <a:pt x="13892" y="304"/>
                  </a:cubicBezTo>
                  <a:lnTo>
                    <a:pt x="16202" y="274"/>
                  </a:lnTo>
                  <a:cubicBezTo>
                    <a:pt x="16992" y="243"/>
                    <a:pt x="17752" y="213"/>
                    <a:pt x="18512" y="182"/>
                  </a:cubicBezTo>
                  <a:cubicBezTo>
                    <a:pt x="17752" y="152"/>
                    <a:pt x="16961" y="122"/>
                    <a:pt x="16202" y="91"/>
                  </a:cubicBezTo>
                  <a:lnTo>
                    <a:pt x="13892" y="30"/>
                  </a:lnTo>
                  <a:cubicBezTo>
                    <a:pt x="12341" y="0"/>
                    <a:pt x="10791" y="0"/>
                    <a:pt x="92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690;p60">
              <a:extLst>
                <a:ext uri="{FF2B5EF4-FFF2-40B4-BE49-F238E27FC236}">
                  <a16:creationId xmlns:a16="http://schemas.microsoft.com/office/drawing/2014/main" id="{26D0A8ED-86C4-460E-7B7F-9839AA71B26C}"/>
                </a:ext>
              </a:extLst>
            </p:cNvPr>
            <p:cNvSpPr/>
            <p:nvPr/>
          </p:nvSpPr>
          <p:spPr>
            <a:xfrm>
              <a:off x="7860762" y="3227518"/>
              <a:ext cx="770319" cy="11651"/>
            </a:xfrm>
            <a:custGeom>
              <a:avLst/>
              <a:gdLst/>
              <a:ahLst/>
              <a:cxnLst/>
              <a:rect l="l" t="t" r="r" b="b"/>
              <a:pathLst>
                <a:path w="23801" h="360" extrusionOk="0">
                  <a:moveTo>
                    <a:pt x="13652" y="0"/>
                  </a:moveTo>
                  <a:cubicBezTo>
                    <a:pt x="13073" y="0"/>
                    <a:pt x="12494" y="4"/>
                    <a:pt x="11916" y="13"/>
                  </a:cubicBezTo>
                  <a:cubicBezTo>
                    <a:pt x="9910" y="13"/>
                    <a:pt x="7934" y="13"/>
                    <a:pt x="5958" y="43"/>
                  </a:cubicBezTo>
                  <a:cubicBezTo>
                    <a:pt x="3982" y="74"/>
                    <a:pt x="1976" y="104"/>
                    <a:pt x="1" y="195"/>
                  </a:cubicBezTo>
                  <a:cubicBezTo>
                    <a:pt x="1976" y="256"/>
                    <a:pt x="3982" y="287"/>
                    <a:pt x="5958" y="317"/>
                  </a:cubicBezTo>
                  <a:cubicBezTo>
                    <a:pt x="7355" y="338"/>
                    <a:pt x="8752" y="360"/>
                    <a:pt x="10160" y="360"/>
                  </a:cubicBezTo>
                  <a:cubicBezTo>
                    <a:pt x="10743" y="360"/>
                    <a:pt x="11328" y="356"/>
                    <a:pt x="11916" y="347"/>
                  </a:cubicBezTo>
                  <a:cubicBezTo>
                    <a:pt x="13891" y="347"/>
                    <a:pt x="15867" y="347"/>
                    <a:pt x="17873" y="317"/>
                  </a:cubicBezTo>
                  <a:lnTo>
                    <a:pt x="20822" y="256"/>
                  </a:lnTo>
                  <a:cubicBezTo>
                    <a:pt x="21825" y="226"/>
                    <a:pt x="22828" y="226"/>
                    <a:pt x="23800" y="195"/>
                  </a:cubicBezTo>
                  <a:cubicBezTo>
                    <a:pt x="22828" y="135"/>
                    <a:pt x="21825" y="135"/>
                    <a:pt x="20822" y="104"/>
                  </a:cubicBezTo>
                  <a:lnTo>
                    <a:pt x="17873" y="43"/>
                  </a:lnTo>
                  <a:cubicBezTo>
                    <a:pt x="16455" y="22"/>
                    <a:pt x="15051" y="0"/>
                    <a:pt x="136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691;p60">
              <a:extLst>
                <a:ext uri="{FF2B5EF4-FFF2-40B4-BE49-F238E27FC236}">
                  <a16:creationId xmlns:a16="http://schemas.microsoft.com/office/drawing/2014/main" id="{703D37A2-B721-E357-2A0E-211777325994}"/>
                </a:ext>
              </a:extLst>
            </p:cNvPr>
            <p:cNvSpPr/>
            <p:nvPr/>
          </p:nvSpPr>
          <p:spPr>
            <a:xfrm>
              <a:off x="7500701" y="3035108"/>
              <a:ext cx="1183491" cy="270571"/>
            </a:xfrm>
            <a:custGeom>
              <a:avLst/>
              <a:gdLst/>
              <a:ahLst/>
              <a:cxnLst/>
              <a:rect l="l" t="t" r="r" b="b"/>
              <a:pathLst>
                <a:path w="36567" h="8360" extrusionOk="0">
                  <a:moveTo>
                    <a:pt x="2706" y="1"/>
                  </a:moveTo>
                  <a:cubicBezTo>
                    <a:pt x="1186" y="31"/>
                    <a:pt x="1" y="1308"/>
                    <a:pt x="62" y="2797"/>
                  </a:cubicBezTo>
                  <a:lnTo>
                    <a:pt x="62" y="5533"/>
                  </a:lnTo>
                  <a:cubicBezTo>
                    <a:pt x="1" y="7022"/>
                    <a:pt x="1186" y="8299"/>
                    <a:pt x="2706" y="8359"/>
                  </a:cubicBezTo>
                  <a:lnTo>
                    <a:pt x="36567" y="8359"/>
                  </a:lnTo>
                  <a:lnTo>
                    <a:pt x="36567" y="7903"/>
                  </a:lnTo>
                  <a:lnTo>
                    <a:pt x="2706" y="7903"/>
                  </a:lnTo>
                  <a:cubicBezTo>
                    <a:pt x="1429" y="7873"/>
                    <a:pt x="426" y="6809"/>
                    <a:pt x="457" y="5533"/>
                  </a:cubicBezTo>
                  <a:lnTo>
                    <a:pt x="457" y="2797"/>
                  </a:lnTo>
                  <a:cubicBezTo>
                    <a:pt x="426" y="1520"/>
                    <a:pt x="1429" y="456"/>
                    <a:pt x="2706" y="426"/>
                  </a:cubicBezTo>
                  <a:lnTo>
                    <a:pt x="36567" y="426"/>
                  </a:lnTo>
                  <a:lnTo>
                    <a:pt x="3656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692;p60">
              <a:extLst>
                <a:ext uri="{FF2B5EF4-FFF2-40B4-BE49-F238E27FC236}">
                  <a16:creationId xmlns:a16="http://schemas.microsoft.com/office/drawing/2014/main" id="{8BAE4264-5DE5-0B54-79C3-C64FA224C0D3}"/>
                </a:ext>
              </a:extLst>
            </p:cNvPr>
            <p:cNvSpPr/>
            <p:nvPr/>
          </p:nvSpPr>
          <p:spPr>
            <a:xfrm>
              <a:off x="6759931" y="3307621"/>
              <a:ext cx="828350" cy="270539"/>
            </a:xfrm>
            <a:custGeom>
              <a:avLst/>
              <a:gdLst/>
              <a:ahLst/>
              <a:cxnLst/>
              <a:rect l="l" t="t" r="r" b="b"/>
              <a:pathLst>
                <a:path w="25594" h="8359" extrusionOk="0">
                  <a:moveTo>
                    <a:pt x="2676" y="0"/>
                  </a:moveTo>
                  <a:cubicBezTo>
                    <a:pt x="1186" y="30"/>
                    <a:pt x="1" y="1307"/>
                    <a:pt x="31" y="2796"/>
                  </a:cubicBezTo>
                  <a:lnTo>
                    <a:pt x="31" y="5532"/>
                  </a:lnTo>
                  <a:cubicBezTo>
                    <a:pt x="1" y="7021"/>
                    <a:pt x="1186" y="8298"/>
                    <a:pt x="2676" y="8359"/>
                  </a:cubicBezTo>
                  <a:lnTo>
                    <a:pt x="25594" y="8359"/>
                  </a:lnTo>
                  <a:lnTo>
                    <a:pt x="25594" y="7903"/>
                  </a:lnTo>
                  <a:cubicBezTo>
                    <a:pt x="24317" y="7873"/>
                    <a:pt x="23314" y="6809"/>
                    <a:pt x="23345" y="5532"/>
                  </a:cubicBezTo>
                  <a:lnTo>
                    <a:pt x="23345" y="2827"/>
                  </a:lnTo>
                  <a:cubicBezTo>
                    <a:pt x="23314" y="1520"/>
                    <a:pt x="24317" y="456"/>
                    <a:pt x="25594" y="426"/>
                  </a:cubicBezTo>
                  <a:lnTo>
                    <a:pt x="255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693;p60">
              <a:extLst>
                <a:ext uri="{FF2B5EF4-FFF2-40B4-BE49-F238E27FC236}">
                  <a16:creationId xmlns:a16="http://schemas.microsoft.com/office/drawing/2014/main" id="{0030E203-0216-2D68-3D6B-AA61779AE981}"/>
                </a:ext>
              </a:extLst>
            </p:cNvPr>
            <p:cNvSpPr/>
            <p:nvPr/>
          </p:nvSpPr>
          <p:spPr>
            <a:xfrm>
              <a:off x="6764851" y="3307621"/>
              <a:ext cx="823430" cy="61979"/>
            </a:xfrm>
            <a:custGeom>
              <a:avLst/>
              <a:gdLst/>
              <a:ahLst/>
              <a:cxnLst/>
              <a:rect l="l" t="t" r="r" b="b"/>
              <a:pathLst>
                <a:path w="25442" h="1915" extrusionOk="0">
                  <a:moveTo>
                    <a:pt x="2524" y="0"/>
                  </a:moveTo>
                  <a:cubicBezTo>
                    <a:pt x="1369" y="0"/>
                    <a:pt x="335" y="790"/>
                    <a:pt x="1" y="1915"/>
                  </a:cubicBezTo>
                  <a:lnTo>
                    <a:pt x="23375" y="1915"/>
                  </a:lnTo>
                  <a:cubicBezTo>
                    <a:pt x="23679" y="1034"/>
                    <a:pt x="24530" y="456"/>
                    <a:pt x="25442" y="426"/>
                  </a:cubicBezTo>
                  <a:lnTo>
                    <a:pt x="2544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694;p60">
              <a:extLst>
                <a:ext uri="{FF2B5EF4-FFF2-40B4-BE49-F238E27FC236}">
                  <a16:creationId xmlns:a16="http://schemas.microsoft.com/office/drawing/2014/main" id="{A6AFD6C3-3443-6C9E-1483-8476AF683F57}"/>
                </a:ext>
              </a:extLst>
            </p:cNvPr>
            <p:cNvSpPr/>
            <p:nvPr/>
          </p:nvSpPr>
          <p:spPr>
            <a:xfrm>
              <a:off x="6762876" y="3505339"/>
              <a:ext cx="825405" cy="72821"/>
            </a:xfrm>
            <a:custGeom>
              <a:avLst/>
              <a:gdLst/>
              <a:ahLst/>
              <a:cxnLst/>
              <a:rect l="l" t="t" r="r" b="b"/>
              <a:pathLst>
                <a:path w="25503" h="2250" extrusionOk="0">
                  <a:moveTo>
                    <a:pt x="1" y="1"/>
                  </a:moveTo>
                  <a:cubicBezTo>
                    <a:pt x="214" y="1277"/>
                    <a:pt x="1308" y="2219"/>
                    <a:pt x="2585" y="2250"/>
                  </a:cubicBezTo>
                  <a:lnTo>
                    <a:pt x="25503" y="2250"/>
                  </a:lnTo>
                  <a:lnTo>
                    <a:pt x="25503" y="1794"/>
                  </a:lnTo>
                  <a:cubicBezTo>
                    <a:pt x="24469" y="1764"/>
                    <a:pt x="23558" y="1034"/>
                    <a:pt x="2334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695;p60">
              <a:extLst>
                <a:ext uri="{FF2B5EF4-FFF2-40B4-BE49-F238E27FC236}">
                  <a16:creationId xmlns:a16="http://schemas.microsoft.com/office/drawing/2014/main" id="{C8C8D6B6-CCB3-CDB0-1944-F559885C1DAD}"/>
                </a:ext>
              </a:extLst>
            </p:cNvPr>
            <p:cNvSpPr/>
            <p:nvPr/>
          </p:nvSpPr>
          <p:spPr>
            <a:xfrm>
              <a:off x="7320687" y="3307621"/>
              <a:ext cx="187911" cy="270539"/>
            </a:xfrm>
            <a:custGeom>
              <a:avLst/>
              <a:gdLst/>
              <a:ahLst/>
              <a:cxnLst/>
              <a:rect l="l" t="t" r="r" b="b"/>
              <a:pathLst>
                <a:path w="5806" h="8359" extrusionOk="0">
                  <a:moveTo>
                    <a:pt x="2706" y="0"/>
                  </a:moveTo>
                  <a:cubicBezTo>
                    <a:pt x="1186" y="30"/>
                    <a:pt x="0" y="1307"/>
                    <a:pt x="31" y="2827"/>
                  </a:cubicBezTo>
                  <a:lnTo>
                    <a:pt x="31" y="5532"/>
                  </a:lnTo>
                  <a:cubicBezTo>
                    <a:pt x="0" y="7052"/>
                    <a:pt x="1186" y="8298"/>
                    <a:pt x="2706" y="8359"/>
                  </a:cubicBezTo>
                  <a:lnTo>
                    <a:pt x="5806" y="8359"/>
                  </a:lnTo>
                  <a:cubicBezTo>
                    <a:pt x="4286" y="8298"/>
                    <a:pt x="3101" y="7052"/>
                    <a:pt x="3131" y="5532"/>
                  </a:cubicBezTo>
                  <a:lnTo>
                    <a:pt x="3131" y="2827"/>
                  </a:lnTo>
                  <a:cubicBezTo>
                    <a:pt x="3101" y="1307"/>
                    <a:pt x="4286" y="30"/>
                    <a:pt x="58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696;p60">
              <a:extLst>
                <a:ext uri="{FF2B5EF4-FFF2-40B4-BE49-F238E27FC236}">
                  <a16:creationId xmlns:a16="http://schemas.microsoft.com/office/drawing/2014/main" id="{B70333CB-83CB-B45A-EF63-5C95DFC0F59B}"/>
                </a:ext>
              </a:extLst>
            </p:cNvPr>
            <p:cNvSpPr/>
            <p:nvPr/>
          </p:nvSpPr>
          <p:spPr>
            <a:xfrm>
              <a:off x="7326578" y="3307621"/>
              <a:ext cx="182021" cy="61979"/>
            </a:xfrm>
            <a:custGeom>
              <a:avLst/>
              <a:gdLst/>
              <a:ahLst/>
              <a:cxnLst/>
              <a:rect l="l" t="t" r="r" b="b"/>
              <a:pathLst>
                <a:path w="5624" h="1915" extrusionOk="0">
                  <a:moveTo>
                    <a:pt x="2524" y="0"/>
                  </a:moveTo>
                  <a:cubicBezTo>
                    <a:pt x="1338" y="0"/>
                    <a:pt x="335" y="790"/>
                    <a:pt x="1" y="1915"/>
                  </a:cubicBezTo>
                  <a:lnTo>
                    <a:pt x="3101" y="1915"/>
                  </a:lnTo>
                  <a:cubicBezTo>
                    <a:pt x="3435" y="790"/>
                    <a:pt x="4469" y="0"/>
                    <a:pt x="56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697;p60">
              <a:extLst>
                <a:ext uri="{FF2B5EF4-FFF2-40B4-BE49-F238E27FC236}">
                  <a16:creationId xmlns:a16="http://schemas.microsoft.com/office/drawing/2014/main" id="{5F89EE50-CD9F-C325-0C62-1B182F38DCA6}"/>
                </a:ext>
              </a:extLst>
            </p:cNvPr>
            <p:cNvSpPr/>
            <p:nvPr/>
          </p:nvSpPr>
          <p:spPr>
            <a:xfrm>
              <a:off x="7323632" y="3506310"/>
              <a:ext cx="184966" cy="71850"/>
            </a:xfrm>
            <a:custGeom>
              <a:avLst/>
              <a:gdLst/>
              <a:ahLst/>
              <a:cxnLst/>
              <a:rect l="l" t="t" r="r" b="b"/>
              <a:pathLst>
                <a:path w="5715" h="2220" extrusionOk="0">
                  <a:moveTo>
                    <a:pt x="0" y="1"/>
                  </a:moveTo>
                  <a:cubicBezTo>
                    <a:pt x="244" y="1247"/>
                    <a:pt x="1338" y="2189"/>
                    <a:pt x="2615" y="2220"/>
                  </a:cubicBezTo>
                  <a:lnTo>
                    <a:pt x="5715" y="2220"/>
                  </a:lnTo>
                  <a:cubicBezTo>
                    <a:pt x="4438" y="2189"/>
                    <a:pt x="3344" y="1247"/>
                    <a:pt x="3101" y="1"/>
                  </a:cubicBezTo>
                  <a:close/>
                </a:path>
              </a:pathLst>
            </a:custGeom>
            <a:solidFill>
              <a:srgbClr val="191919">
                <a:alpha val="232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698;p60">
              <a:extLst>
                <a:ext uri="{FF2B5EF4-FFF2-40B4-BE49-F238E27FC236}">
                  <a16:creationId xmlns:a16="http://schemas.microsoft.com/office/drawing/2014/main" id="{EDC054E6-7FA3-97ED-B661-323ED9C406AC}"/>
                </a:ext>
              </a:extLst>
            </p:cNvPr>
            <p:cNvSpPr/>
            <p:nvPr/>
          </p:nvSpPr>
          <p:spPr>
            <a:xfrm>
              <a:off x="6804206" y="3307621"/>
              <a:ext cx="393526" cy="270539"/>
            </a:xfrm>
            <a:custGeom>
              <a:avLst/>
              <a:gdLst/>
              <a:ahLst/>
              <a:cxnLst/>
              <a:rect l="l" t="t" r="r" b="b"/>
              <a:pathLst>
                <a:path w="12159" h="8359" extrusionOk="0">
                  <a:moveTo>
                    <a:pt x="2706" y="0"/>
                  </a:moveTo>
                  <a:cubicBezTo>
                    <a:pt x="1186" y="30"/>
                    <a:pt x="1" y="1307"/>
                    <a:pt x="31" y="2827"/>
                  </a:cubicBezTo>
                  <a:lnTo>
                    <a:pt x="31" y="5532"/>
                  </a:lnTo>
                  <a:cubicBezTo>
                    <a:pt x="1" y="7052"/>
                    <a:pt x="1186" y="8298"/>
                    <a:pt x="2706" y="8359"/>
                  </a:cubicBezTo>
                  <a:lnTo>
                    <a:pt x="12159" y="8359"/>
                  </a:lnTo>
                  <a:cubicBezTo>
                    <a:pt x="10639" y="8298"/>
                    <a:pt x="9423" y="7052"/>
                    <a:pt x="9484" y="5532"/>
                  </a:cubicBezTo>
                  <a:lnTo>
                    <a:pt x="9484" y="2827"/>
                  </a:lnTo>
                  <a:cubicBezTo>
                    <a:pt x="9423" y="1307"/>
                    <a:pt x="10609" y="30"/>
                    <a:pt x="121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699;p60">
              <a:extLst>
                <a:ext uri="{FF2B5EF4-FFF2-40B4-BE49-F238E27FC236}">
                  <a16:creationId xmlns:a16="http://schemas.microsoft.com/office/drawing/2014/main" id="{E48878AE-A7A3-283F-3B12-C274B7C99D63}"/>
                </a:ext>
              </a:extLst>
            </p:cNvPr>
            <p:cNvSpPr/>
            <p:nvPr/>
          </p:nvSpPr>
          <p:spPr>
            <a:xfrm>
              <a:off x="6809126" y="3307621"/>
              <a:ext cx="388607" cy="61979"/>
            </a:xfrm>
            <a:custGeom>
              <a:avLst/>
              <a:gdLst/>
              <a:ahLst/>
              <a:cxnLst/>
              <a:rect l="l" t="t" r="r" b="b"/>
              <a:pathLst>
                <a:path w="12007" h="1915" extrusionOk="0">
                  <a:moveTo>
                    <a:pt x="2554" y="0"/>
                  </a:moveTo>
                  <a:cubicBezTo>
                    <a:pt x="1368" y="0"/>
                    <a:pt x="335" y="790"/>
                    <a:pt x="1" y="1915"/>
                  </a:cubicBezTo>
                  <a:lnTo>
                    <a:pt x="9454" y="1915"/>
                  </a:lnTo>
                  <a:cubicBezTo>
                    <a:pt x="9788" y="790"/>
                    <a:pt x="10821" y="0"/>
                    <a:pt x="120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700;p60">
              <a:extLst>
                <a:ext uri="{FF2B5EF4-FFF2-40B4-BE49-F238E27FC236}">
                  <a16:creationId xmlns:a16="http://schemas.microsoft.com/office/drawing/2014/main" id="{65CE8A0C-A204-835B-91C6-6ED079F3029D}"/>
                </a:ext>
              </a:extLst>
            </p:cNvPr>
            <p:cNvSpPr/>
            <p:nvPr/>
          </p:nvSpPr>
          <p:spPr>
            <a:xfrm>
              <a:off x="6807152" y="3506310"/>
              <a:ext cx="390581" cy="71850"/>
            </a:xfrm>
            <a:custGeom>
              <a:avLst/>
              <a:gdLst/>
              <a:ahLst/>
              <a:cxnLst/>
              <a:rect l="l" t="t" r="r" b="b"/>
              <a:pathLst>
                <a:path w="12068" h="2220" extrusionOk="0">
                  <a:moveTo>
                    <a:pt x="1" y="1"/>
                  </a:moveTo>
                  <a:cubicBezTo>
                    <a:pt x="214" y="1247"/>
                    <a:pt x="1308" y="2189"/>
                    <a:pt x="2615" y="2220"/>
                  </a:cubicBezTo>
                  <a:lnTo>
                    <a:pt x="12068" y="2220"/>
                  </a:lnTo>
                  <a:cubicBezTo>
                    <a:pt x="10761" y="2189"/>
                    <a:pt x="9667" y="1247"/>
                    <a:pt x="9454" y="1"/>
                  </a:cubicBezTo>
                  <a:close/>
                </a:path>
              </a:pathLst>
            </a:custGeom>
            <a:solidFill>
              <a:srgbClr val="191919">
                <a:alpha val="232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701;p60">
              <a:extLst>
                <a:ext uri="{FF2B5EF4-FFF2-40B4-BE49-F238E27FC236}">
                  <a16:creationId xmlns:a16="http://schemas.microsoft.com/office/drawing/2014/main" id="{A286D28F-1F03-9A54-9931-CF108F0A9635}"/>
                </a:ext>
              </a:extLst>
            </p:cNvPr>
            <p:cNvSpPr/>
            <p:nvPr/>
          </p:nvSpPr>
          <p:spPr>
            <a:xfrm>
              <a:off x="7507595" y="3314483"/>
              <a:ext cx="1176597" cy="256816"/>
            </a:xfrm>
            <a:custGeom>
              <a:avLst/>
              <a:gdLst/>
              <a:ahLst/>
              <a:cxnLst/>
              <a:rect l="l" t="t" r="r" b="b"/>
              <a:pathLst>
                <a:path w="36354" h="7935" extrusionOk="0">
                  <a:moveTo>
                    <a:pt x="2493" y="1"/>
                  </a:moveTo>
                  <a:cubicBezTo>
                    <a:pt x="1095" y="31"/>
                    <a:pt x="0" y="1186"/>
                    <a:pt x="31" y="2615"/>
                  </a:cubicBezTo>
                  <a:lnTo>
                    <a:pt x="31" y="5320"/>
                  </a:lnTo>
                  <a:cubicBezTo>
                    <a:pt x="0" y="6718"/>
                    <a:pt x="1095" y="7873"/>
                    <a:pt x="2493" y="7934"/>
                  </a:cubicBezTo>
                  <a:lnTo>
                    <a:pt x="36354" y="7934"/>
                  </a:lnTo>
                  <a:lnTo>
                    <a:pt x="3635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702;p60">
              <a:extLst>
                <a:ext uri="{FF2B5EF4-FFF2-40B4-BE49-F238E27FC236}">
                  <a16:creationId xmlns:a16="http://schemas.microsoft.com/office/drawing/2014/main" id="{B42091FA-7C28-DFF0-0E0A-290B732547AC}"/>
                </a:ext>
              </a:extLst>
            </p:cNvPr>
            <p:cNvSpPr/>
            <p:nvPr/>
          </p:nvSpPr>
          <p:spPr>
            <a:xfrm>
              <a:off x="7596146" y="3390249"/>
              <a:ext cx="1002474" cy="11846"/>
            </a:xfrm>
            <a:custGeom>
              <a:avLst/>
              <a:gdLst/>
              <a:ahLst/>
              <a:cxnLst/>
              <a:rect l="l" t="t" r="r" b="b"/>
              <a:pathLst>
                <a:path w="30974" h="366" extrusionOk="0">
                  <a:moveTo>
                    <a:pt x="15472" y="0"/>
                  </a:moveTo>
                  <a:lnTo>
                    <a:pt x="7721" y="61"/>
                  </a:lnTo>
                  <a:cubicBezTo>
                    <a:pt x="5137" y="92"/>
                    <a:pt x="2553" y="122"/>
                    <a:pt x="0" y="183"/>
                  </a:cubicBezTo>
                  <a:cubicBezTo>
                    <a:pt x="2553" y="274"/>
                    <a:pt x="5137" y="304"/>
                    <a:pt x="7721" y="335"/>
                  </a:cubicBezTo>
                  <a:lnTo>
                    <a:pt x="15472" y="365"/>
                  </a:lnTo>
                  <a:lnTo>
                    <a:pt x="23222" y="335"/>
                  </a:lnTo>
                  <a:lnTo>
                    <a:pt x="27083" y="274"/>
                  </a:lnTo>
                  <a:cubicBezTo>
                    <a:pt x="28390" y="243"/>
                    <a:pt x="29666" y="243"/>
                    <a:pt x="30973" y="183"/>
                  </a:cubicBezTo>
                  <a:cubicBezTo>
                    <a:pt x="29666" y="152"/>
                    <a:pt x="28390" y="122"/>
                    <a:pt x="27083" y="92"/>
                  </a:cubicBezTo>
                  <a:lnTo>
                    <a:pt x="23222" y="61"/>
                  </a:lnTo>
                  <a:lnTo>
                    <a:pt x="1547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703;p60">
              <a:extLst>
                <a:ext uri="{FF2B5EF4-FFF2-40B4-BE49-F238E27FC236}">
                  <a16:creationId xmlns:a16="http://schemas.microsoft.com/office/drawing/2014/main" id="{C4BF11D6-9D43-AFBB-764A-B935AFAE6972}"/>
                </a:ext>
              </a:extLst>
            </p:cNvPr>
            <p:cNvSpPr/>
            <p:nvPr/>
          </p:nvSpPr>
          <p:spPr>
            <a:xfrm>
              <a:off x="7596146" y="3516149"/>
              <a:ext cx="1002474" cy="11846"/>
            </a:xfrm>
            <a:custGeom>
              <a:avLst/>
              <a:gdLst/>
              <a:ahLst/>
              <a:cxnLst/>
              <a:rect l="l" t="t" r="r" b="b"/>
              <a:pathLst>
                <a:path w="30974" h="366" extrusionOk="0">
                  <a:moveTo>
                    <a:pt x="15472" y="1"/>
                  </a:moveTo>
                  <a:lnTo>
                    <a:pt x="7721" y="62"/>
                  </a:lnTo>
                  <a:cubicBezTo>
                    <a:pt x="5137" y="92"/>
                    <a:pt x="2553" y="123"/>
                    <a:pt x="0" y="183"/>
                  </a:cubicBezTo>
                  <a:cubicBezTo>
                    <a:pt x="2553" y="275"/>
                    <a:pt x="5137" y="305"/>
                    <a:pt x="7721" y="335"/>
                  </a:cubicBezTo>
                  <a:lnTo>
                    <a:pt x="15472" y="366"/>
                  </a:lnTo>
                  <a:lnTo>
                    <a:pt x="23222" y="335"/>
                  </a:lnTo>
                  <a:lnTo>
                    <a:pt x="27083" y="275"/>
                  </a:lnTo>
                  <a:cubicBezTo>
                    <a:pt x="28390" y="244"/>
                    <a:pt x="29666" y="244"/>
                    <a:pt x="30973" y="183"/>
                  </a:cubicBezTo>
                  <a:cubicBezTo>
                    <a:pt x="29666" y="153"/>
                    <a:pt x="28390" y="123"/>
                    <a:pt x="27083" y="92"/>
                  </a:cubicBezTo>
                  <a:lnTo>
                    <a:pt x="23222" y="62"/>
                  </a:lnTo>
                  <a:lnTo>
                    <a:pt x="1547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704;p60">
              <a:extLst>
                <a:ext uri="{FF2B5EF4-FFF2-40B4-BE49-F238E27FC236}">
                  <a16:creationId xmlns:a16="http://schemas.microsoft.com/office/drawing/2014/main" id="{2EF63A60-FD83-2336-18B2-37245F4C71C3}"/>
                </a:ext>
              </a:extLst>
            </p:cNvPr>
            <p:cNvSpPr/>
            <p:nvPr/>
          </p:nvSpPr>
          <p:spPr>
            <a:xfrm>
              <a:off x="7817490" y="3450254"/>
              <a:ext cx="600112" cy="12234"/>
            </a:xfrm>
            <a:custGeom>
              <a:avLst/>
              <a:gdLst/>
              <a:ahLst/>
              <a:cxnLst/>
              <a:rect l="l" t="t" r="r" b="b"/>
              <a:pathLst>
                <a:path w="18542" h="378" extrusionOk="0">
                  <a:moveTo>
                    <a:pt x="9271" y="0"/>
                  </a:moveTo>
                  <a:cubicBezTo>
                    <a:pt x="7721" y="31"/>
                    <a:pt x="6201" y="31"/>
                    <a:pt x="4651" y="61"/>
                  </a:cubicBezTo>
                  <a:cubicBezTo>
                    <a:pt x="3100" y="92"/>
                    <a:pt x="1550" y="122"/>
                    <a:pt x="0" y="183"/>
                  </a:cubicBezTo>
                  <a:cubicBezTo>
                    <a:pt x="1550" y="274"/>
                    <a:pt x="3100" y="274"/>
                    <a:pt x="4651" y="335"/>
                  </a:cubicBezTo>
                  <a:cubicBezTo>
                    <a:pt x="5747" y="356"/>
                    <a:pt x="6828" y="378"/>
                    <a:pt x="7915" y="378"/>
                  </a:cubicBezTo>
                  <a:cubicBezTo>
                    <a:pt x="8365" y="378"/>
                    <a:pt x="8817" y="374"/>
                    <a:pt x="9271" y="365"/>
                  </a:cubicBezTo>
                  <a:cubicBezTo>
                    <a:pt x="10821" y="365"/>
                    <a:pt x="12371" y="365"/>
                    <a:pt x="13921" y="335"/>
                  </a:cubicBezTo>
                  <a:lnTo>
                    <a:pt x="16231" y="274"/>
                  </a:lnTo>
                  <a:cubicBezTo>
                    <a:pt x="16991" y="244"/>
                    <a:pt x="17782" y="244"/>
                    <a:pt x="18542" y="183"/>
                  </a:cubicBezTo>
                  <a:cubicBezTo>
                    <a:pt x="17782" y="152"/>
                    <a:pt x="16991" y="122"/>
                    <a:pt x="16231" y="92"/>
                  </a:cubicBezTo>
                  <a:lnTo>
                    <a:pt x="13921" y="61"/>
                  </a:lnTo>
                  <a:cubicBezTo>
                    <a:pt x="12371" y="0"/>
                    <a:pt x="10821" y="0"/>
                    <a:pt x="92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705;p60">
              <a:extLst>
                <a:ext uri="{FF2B5EF4-FFF2-40B4-BE49-F238E27FC236}">
                  <a16:creationId xmlns:a16="http://schemas.microsoft.com/office/drawing/2014/main" id="{86E6A391-E6CF-A623-9FBF-EDF04137783B}"/>
                </a:ext>
              </a:extLst>
            </p:cNvPr>
            <p:cNvSpPr/>
            <p:nvPr/>
          </p:nvSpPr>
          <p:spPr>
            <a:xfrm>
              <a:off x="7500701" y="3307621"/>
              <a:ext cx="1183491" cy="270539"/>
            </a:xfrm>
            <a:custGeom>
              <a:avLst/>
              <a:gdLst/>
              <a:ahLst/>
              <a:cxnLst/>
              <a:rect l="l" t="t" r="r" b="b"/>
              <a:pathLst>
                <a:path w="36567" h="8359" extrusionOk="0">
                  <a:moveTo>
                    <a:pt x="2706" y="0"/>
                  </a:moveTo>
                  <a:cubicBezTo>
                    <a:pt x="1186" y="30"/>
                    <a:pt x="1" y="1307"/>
                    <a:pt x="62" y="2827"/>
                  </a:cubicBezTo>
                  <a:lnTo>
                    <a:pt x="62" y="5532"/>
                  </a:lnTo>
                  <a:cubicBezTo>
                    <a:pt x="1" y="7021"/>
                    <a:pt x="1186" y="8298"/>
                    <a:pt x="2706" y="8359"/>
                  </a:cubicBezTo>
                  <a:lnTo>
                    <a:pt x="36567" y="8359"/>
                  </a:lnTo>
                  <a:lnTo>
                    <a:pt x="36567" y="7903"/>
                  </a:lnTo>
                  <a:lnTo>
                    <a:pt x="2706" y="7903"/>
                  </a:lnTo>
                  <a:cubicBezTo>
                    <a:pt x="1429" y="7873"/>
                    <a:pt x="426" y="6809"/>
                    <a:pt x="457" y="5532"/>
                  </a:cubicBezTo>
                  <a:lnTo>
                    <a:pt x="457" y="2827"/>
                  </a:lnTo>
                  <a:cubicBezTo>
                    <a:pt x="426" y="1520"/>
                    <a:pt x="1429" y="486"/>
                    <a:pt x="2706" y="426"/>
                  </a:cubicBezTo>
                  <a:lnTo>
                    <a:pt x="36567" y="426"/>
                  </a:lnTo>
                  <a:lnTo>
                    <a:pt x="3656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706;p60">
              <a:extLst>
                <a:ext uri="{FF2B5EF4-FFF2-40B4-BE49-F238E27FC236}">
                  <a16:creationId xmlns:a16="http://schemas.microsoft.com/office/drawing/2014/main" id="{C36BECAC-4394-92A8-8B42-7CC74013B160}"/>
                </a:ext>
              </a:extLst>
            </p:cNvPr>
            <p:cNvSpPr/>
            <p:nvPr/>
          </p:nvSpPr>
          <p:spPr>
            <a:xfrm>
              <a:off x="6875053" y="2475355"/>
              <a:ext cx="1665503" cy="289246"/>
            </a:xfrm>
            <a:custGeom>
              <a:avLst/>
              <a:gdLst/>
              <a:ahLst/>
              <a:cxnLst/>
              <a:rect l="l" t="t" r="r" b="b"/>
              <a:pathLst>
                <a:path w="51460" h="8937" extrusionOk="0">
                  <a:moveTo>
                    <a:pt x="0" y="0"/>
                  </a:moveTo>
                  <a:lnTo>
                    <a:pt x="0" y="8937"/>
                  </a:lnTo>
                  <a:lnTo>
                    <a:pt x="51460" y="8937"/>
                  </a:lnTo>
                  <a:lnTo>
                    <a:pt x="514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707;p60">
              <a:extLst>
                <a:ext uri="{FF2B5EF4-FFF2-40B4-BE49-F238E27FC236}">
                  <a16:creationId xmlns:a16="http://schemas.microsoft.com/office/drawing/2014/main" id="{1BC0F712-D88D-00A3-6F48-AD214750AAE1}"/>
                </a:ext>
              </a:extLst>
            </p:cNvPr>
            <p:cNvSpPr/>
            <p:nvPr/>
          </p:nvSpPr>
          <p:spPr>
            <a:xfrm>
              <a:off x="6875053" y="2475355"/>
              <a:ext cx="1665503" cy="87580"/>
            </a:xfrm>
            <a:custGeom>
              <a:avLst/>
              <a:gdLst/>
              <a:ahLst/>
              <a:cxnLst/>
              <a:rect l="l" t="t" r="r" b="b"/>
              <a:pathLst>
                <a:path w="51460" h="2706" extrusionOk="0">
                  <a:moveTo>
                    <a:pt x="0" y="0"/>
                  </a:moveTo>
                  <a:lnTo>
                    <a:pt x="0" y="2706"/>
                  </a:lnTo>
                  <a:lnTo>
                    <a:pt x="51460" y="2706"/>
                  </a:lnTo>
                  <a:lnTo>
                    <a:pt x="514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708;p60">
              <a:extLst>
                <a:ext uri="{FF2B5EF4-FFF2-40B4-BE49-F238E27FC236}">
                  <a16:creationId xmlns:a16="http://schemas.microsoft.com/office/drawing/2014/main" id="{12110A75-4432-A66A-28A4-220BE0EC1AE9}"/>
                </a:ext>
              </a:extLst>
            </p:cNvPr>
            <p:cNvSpPr/>
            <p:nvPr/>
          </p:nvSpPr>
          <p:spPr>
            <a:xfrm>
              <a:off x="6875053" y="2714403"/>
              <a:ext cx="1665503" cy="50198"/>
            </a:xfrm>
            <a:custGeom>
              <a:avLst/>
              <a:gdLst/>
              <a:ahLst/>
              <a:cxnLst/>
              <a:rect l="l" t="t" r="r" b="b"/>
              <a:pathLst>
                <a:path w="51460" h="1551" extrusionOk="0">
                  <a:moveTo>
                    <a:pt x="0" y="1"/>
                  </a:moveTo>
                  <a:lnTo>
                    <a:pt x="0" y="1551"/>
                  </a:lnTo>
                  <a:lnTo>
                    <a:pt x="51460" y="1551"/>
                  </a:lnTo>
                  <a:lnTo>
                    <a:pt x="51460" y="1"/>
                  </a:ln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709;p60">
              <a:extLst>
                <a:ext uri="{FF2B5EF4-FFF2-40B4-BE49-F238E27FC236}">
                  <a16:creationId xmlns:a16="http://schemas.microsoft.com/office/drawing/2014/main" id="{415997F6-E90E-5B87-99BA-6DE3573E0A9A}"/>
                </a:ext>
              </a:extLst>
            </p:cNvPr>
            <p:cNvSpPr/>
            <p:nvPr/>
          </p:nvSpPr>
          <p:spPr>
            <a:xfrm>
              <a:off x="6927193" y="2186142"/>
              <a:ext cx="1561255" cy="289246"/>
            </a:xfrm>
            <a:custGeom>
              <a:avLst/>
              <a:gdLst/>
              <a:ahLst/>
              <a:cxnLst/>
              <a:rect l="l" t="t" r="r" b="b"/>
              <a:pathLst>
                <a:path w="48239" h="8937" extrusionOk="0">
                  <a:moveTo>
                    <a:pt x="0" y="0"/>
                  </a:moveTo>
                  <a:lnTo>
                    <a:pt x="0" y="8936"/>
                  </a:lnTo>
                  <a:lnTo>
                    <a:pt x="48238" y="8936"/>
                  </a:lnTo>
                  <a:lnTo>
                    <a:pt x="4823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710;p60">
              <a:extLst>
                <a:ext uri="{FF2B5EF4-FFF2-40B4-BE49-F238E27FC236}">
                  <a16:creationId xmlns:a16="http://schemas.microsoft.com/office/drawing/2014/main" id="{8519ED37-F61A-A659-0F69-D620FB4D6EB9}"/>
                </a:ext>
              </a:extLst>
            </p:cNvPr>
            <p:cNvSpPr/>
            <p:nvPr/>
          </p:nvSpPr>
          <p:spPr>
            <a:xfrm>
              <a:off x="6927193" y="2186142"/>
              <a:ext cx="1561255" cy="88551"/>
            </a:xfrm>
            <a:custGeom>
              <a:avLst/>
              <a:gdLst/>
              <a:ahLst/>
              <a:cxnLst/>
              <a:rect l="l" t="t" r="r" b="b"/>
              <a:pathLst>
                <a:path w="48239" h="2736" extrusionOk="0">
                  <a:moveTo>
                    <a:pt x="0" y="0"/>
                  </a:moveTo>
                  <a:lnTo>
                    <a:pt x="0" y="2736"/>
                  </a:lnTo>
                  <a:lnTo>
                    <a:pt x="48238" y="2736"/>
                  </a:lnTo>
                  <a:lnTo>
                    <a:pt x="4823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711;p60">
              <a:extLst>
                <a:ext uri="{FF2B5EF4-FFF2-40B4-BE49-F238E27FC236}">
                  <a16:creationId xmlns:a16="http://schemas.microsoft.com/office/drawing/2014/main" id="{99BAA7B9-A66D-EEBA-2BA1-2000425C43D2}"/>
                </a:ext>
              </a:extLst>
            </p:cNvPr>
            <p:cNvSpPr/>
            <p:nvPr/>
          </p:nvSpPr>
          <p:spPr>
            <a:xfrm>
              <a:off x="6927193" y="2425190"/>
              <a:ext cx="1561255" cy="50198"/>
            </a:xfrm>
            <a:custGeom>
              <a:avLst/>
              <a:gdLst/>
              <a:ahLst/>
              <a:cxnLst/>
              <a:rect l="l" t="t" r="r" b="b"/>
              <a:pathLst>
                <a:path w="48239" h="1551" extrusionOk="0">
                  <a:moveTo>
                    <a:pt x="0" y="0"/>
                  </a:moveTo>
                  <a:lnTo>
                    <a:pt x="0" y="1550"/>
                  </a:lnTo>
                  <a:lnTo>
                    <a:pt x="48238" y="1550"/>
                  </a:lnTo>
                  <a:lnTo>
                    <a:pt x="48238" y="0"/>
                  </a:ln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712;p60">
              <a:extLst>
                <a:ext uri="{FF2B5EF4-FFF2-40B4-BE49-F238E27FC236}">
                  <a16:creationId xmlns:a16="http://schemas.microsoft.com/office/drawing/2014/main" id="{AB898444-4466-6056-DCC6-70294ABFC01D}"/>
                </a:ext>
              </a:extLst>
            </p:cNvPr>
            <p:cNvSpPr/>
            <p:nvPr/>
          </p:nvSpPr>
          <p:spPr>
            <a:xfrm>
              <a:off x="7740752" y="2295341"/>
              <a:ext cx="650278" cy="99361"/>
            </a:xfrm>
            <a:custGeom>
              <a:avLst/>
              <a:gdLst/>
              <a:ahLst/>
              <a:cxnLst/>
              <a:rect l="l" t="t" r="r" b="b"/>
              <a:pathLst>
                <a:path w="20092" h="3070" extrusionOk="0">
                  <a:moveTo>
                    <a:pt x="0" y="0"/>
                  </a:moveTo>
                  <a:lnTo>
                    <a:pt x="0" y="3070"/>
                  </a:lnTo>
                  <a:lnTo>
                    <a:pt x="20092" y="3070"/>
                  </a:lnTo>
                  <a:lnTo>
                    <a:pt x="2009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713;p60">
              <a:extLst>
                <a:ext uri="{FF2B5EF4-FFF2-40B4-BE49-F238E27FC236}">
                  <a16:creationId xmlns:a16="http://schemas.microsoft.com/office/drawing/2014/main" id="{4B649707-9CF5-CFA6-4F73-437366A55703}"/>
                </a:ext>
              </a:extLst>
            </p:cNvPr>
            <p:cNvSpPr/>
            <p:nvPr/>
          </p:nvSpPr>
          <p:spPr>
            <a:xfrm>
              <a:off x="6997037" y="2295341"/>
              <a:ext cx="72821" cy="99361"/>
            </a:xfrm>
            <a:custGeom>
              <a:avLst/>
              <a:gdLst/>
              <a:ahLst/>
              <a:cxnLst/>
              <a:rect l="l" t="t" r="r" b="b"/>
              <a:pathLst>
                <a:path w="2250" h="3070" extrusionOk="0">
                  <a:moveTo>
                    <a:pt x="0" y="0"/>
                  </a:moveTo>
                  <a:lnTo>
                    <a:pt x="0" y="3070"/>
                  </a:lnTo>
                  <a:lnTo>
                    <a:pt x="2249" y="3070"/>
                  </a:lnTo>
                  <a:lnTo>
                    <a:pt x="224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714;p60">
              <a:extLst>
                <a:ext uri="{FF2B5EF4-FFF2-40B4-BE49-F238E27FC236}">
                  <a16:creationId xmlns:a16="http://schemas.microsoft.com/office/drawing/2014/main" id="{E8F7CE2C-3E4B-20F1-ACE4-FDB093E7CAE4}"/>
                </a:ext>
              </a:extLst>
            </p:cNvPr>
            <p:cNvSpPr/>
            <p:nvPr/>
          </p:nvSpPr>
          <p:spPr>
            <a:xfrm>
              <a:off x="7152454" y="2295341"/>
              <a:ext cx="72821" cy="99361"/>
            </a:xfrm>
            <a:custGeom>
              <a:avLst/>
              <a:gdLst/>
              <a:ahLst/>
              <a:cxnLst/>
              <a:rect l="l" t="t" r="r" b="b"/>
              <a:pathLst>
                <a:path w="2250" h="3070" extrusionOk="0">
                  <a:moveTo>
                    <a:pt x="1" y="0"/>
                  </a:moveTo>
                  <a:lnTo>
                    <a:pt x="1" y="3070"/>
                  </a:lnTo>
                  <a:lnTo>
                    <a:pt x="2250" y="3070"/>
                  </a:lnTo>
                  <a:lnTo>
                    <a:pt x="22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715;p60">
              <a:extLst>
                <a:ext uri="{FF2B5EF4-FFF2-40B4-BE49-F238E27FC236}">
                  <a16:creationId xmlns:a16="http://schemas.microsoft.com/office/drawing/2014/main" id="{DB18BECB-7AEB-129B-22EC-42D44EA139F5}"/>
                </a:ext>
              </a:extLst>
            </p:cNvPr>
            <p:cNvSpPr/>
            <p:nvPr/>
          </p:nvSpPr>
          <p:spPr>
            <a:xfrm>
              <a:off x="7001957" y="1896896"/>
              <a:ext cx="1411697" cy="88583"/>
            </a:xfrm>
            <a:custGeom>
              <a:avLst/>
              <a:gdLst/>
              <a:ahLst/>
              <a:cxnLst/>
              <a:rect l="l" t="t" r="r" b="b"/>
              <a:pathLst>
                <a:path w="43618" h="2737" extrusionOk="0">
                  <a:moveTo>
                    <a:pt x="0" y="1"/>
                  </a:moveTo>
                  <a:lnTo>
                    <a:pt x="0" y="2736"/>
                  </a:lnTo>
                  <a:lnTo>
                    <a:pt x="43618" y="2736"/>
                  </a:lnTo>
                  <a:lnTo>
                    <a:pt x="4361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716;p60">
              <a:extLst>
                <a:ext uri="{FF2B5EF4-FFF2-40B4-BE49-F238E27FC236}">
                  <a16:creationId xmlns:a16="http://schemas.microsoft.com/office/drawing/2014/main" id="{40FE8913-37FD-5085-FC59-67D0350F190C}"/>
                </a:ext>
              </a:extLst>
            </p:cNvPr>
            <p:cNvSpPr/>
            <p:nvPr/>
          </p:nvSpPr>
          <p:spPr>
            <a:xfrm>
              <a:off x="7001957" y="2135944"/>
              <a:ext cx="1411697" cy="50230"/>
            </a:xfrm>
            <a:custGeom>
              <a:avLst/>
              <a:gdLst/>
              <a:ahLst/>
              <a:cxnLst/>
              <a:rect l="l" t="t" r="r" b="b"/>
              <a:pathLst>
                <a:path w="43618" h="1552" extrusionOk="0">
                  <a:moveTo>
                    <a:pt x="0" y="1"/>
                  </a:moveTo>
                  <a:lnTo>
                    <a:pt x="0" y="1551"/>
                  </a:lnTo>
                  <a:lnTo>
                    <a:pt x="43618" y="1551"/>
                  </a:lnTo>
                  <a:lnTo>
                    <a:pt x="43618" y="1"/>
                  </a:ln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717;p60">
              <a:extLst>
                <a:ext uri="{FF2B5EF4-FFF2-40B4-BE49-F238E27FC236}">
                  <a16:creationId xmlns:a16="http://schemas.microsoft.com/office/drawing/2014/main" id="{B4B45AF0-C349-EFA1-D2EF-6528B2F71E50}"/>
                </a:ext>
              </a:extLst>
            </p:cNvPr>
            <p:cNvSpPr/>
            <p:nvPr/>
          </p:nvSpPr>
          <p:spPr>
            <a:xfrm>
              <a:off x="7084584" y="1896896"/>
              <a:ext cx="152504" cy="289278"/>
            </a:xfrm>
            <a:custGeom>
              <a:avLst/>
              <a:gdLst/>
              <a:ahLst/>
              <a:cxnLst/>
              <a:rect l="l" t="t" r="r" b="b"/>
              <a:pathLst>
                <a:path w="4712" h="8938" extrusionOk="0">
                  <a:moveTo>
                    <a:pt x="0" y="1"/>
                  </a:moveTo>
                  <a:lnTo>
                    <a:pt x="0" y="8937"/>
                  </a:lnTo>
                  <a:lnTo>
                    <a:pt x="4712" y="8937"/>
                  </a:lnTo>
                  <a:lnTo>
                    <a:pt x="4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718;p60">
              <a:extLst>
                <a:ext uri="{FF2B5EF4-FFF2-40B4-BE49-F238E27FC236}">
                  <a16:creationId xmlns:a16="http://schemas.microsoft.com/office/drawing/2014/main" id="{BF22A702-D08E-3BDD-EC52-B9DD1DA283EE}"/>
                </a:ext>
              </a:extLst>
            </p:cNvPr>
            <p:cNvSpPr/>
            <p:nvPr/>
          </p:nvSpPr>
          <p:spPr>
            <a:xfrm>
              <a:off x="7084584" y="2135944"/>
              <a:ext cx="152504" cy="50230"/>
            </a:xfrm>
            <a:custGeom>
              <a:avLst/>
              <a:gdLst/>
              <a:ahLst/>
              <a:cxnLst/>
              <a:rect l="l" t="t" r="r" b="b"/>
              <a:pathLst>
                <a:path w="4712" h="1552" extrusionOk="0">
                  <a:moveTo>
                    <a:pt x="0" y="1"/>
                  </a:moveTo>
                  <a:lnTo>
                    <a:pt x="0" y="1551"/>
                  </a:lnTo>
                  <a:lnTo>
                    <a:pt x="4712" y="1551"/>
                  </a:lnTo>
                  <a:lnTo>
                    <a:pt x="4712" y="1"/>
                  </a:lnTo>
                  <a:close/>
                </a:path>
              </a:pathLst>
            </a:custGeom>
            <a:solidFill>
              <a:srgbClr val="191919">
                <a:alpha val="232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719;p60">
              <a:extLst>
                <a:ext uri="{FF2B5EF4-FFF2-40B4-BE49-F238E27FC236}">
                  <a16:creationId xmlns:a16="http://schemas.microsoft.com/office/drawing/2014/main" id="{18CF05E4-15AC-3605-81F8-3C0C5BDD36BE}"/>
                </a:ext>
              </a:extLst>
            </p:cNvPr>
            <p:cNvSpPr/>
            <p:nvPr/>
          </p:nvSpPr>
          <p:spPr>
            <a:xfrm>
              <a:off x="8150979" y="1896896"/>
              <a:ext cx="152504" cy="289278"/>
            </a:xfrm>
            <a:custGeom>
              <a:avLst/>
              <a:gdLst/>
              <a:ahLst/>
              <a:cxnLst/>
              <a:rect l="l" t="t" r="r" b="b"/>
              <a:pathLst>
                <a:path w="4712" h="8938" extrusionOk="0">
                  <a:moveTo>
                    <a:pt x="0" y="1"/>
                  </a:moveTo>
                  <a:lnTo>
                    <a:pt x="0" y="8937"/>
                  </a:lnTo>
                  <a:lnTo>
                    <a:pt x="4712" y="8937"/>
                  </a:lnTo>
                  <a:lnTo>
                    <a:pt x="4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720;p60">
              <a:extLst>
                <a:ext uri="{FF2B5EF4-FFF2-40B4-BE49-F238E27FC236}">
                  <a16:creationId xmlns:a16="http://schemas.microsoft.com/office/drawing/2014/main" id="{21DCC85A-2732-FB98-6869-257130B5EC2E}"/>
                </a:ext>
              </a:extLst>
            </p:cNvPr>
            <p:cNvSpPr/>
            <p:nvPr/>
          </p:nvSpPr>
          <p:spPr>
            <a:xfrm>
              <a:off x="8150979" y="2135944"/>
              <a:ext cx="152504" cy="50230"/>
            </a:xfrm>
            <a:custGeom>
              <a:avLst/>
              <a:gdLst/>
              <a:ahLst/>
              <a:cxnLst/>
              <a:rect l="l" t="t" r="r" b="b"/>
              <a:pathLst>
                <a:path w="4712" h="1552" extrusionOk="0">
                  <a:moveTo>
                    <a:pt x="0" y="1"/>
                  </a:moveTo>
                  <a:lnTo>
                    <a:pt x="0" y="1551"/>
                  </a:lnTo>
                  <a:lnTo>
                    <a:pt x="4712" y="1551"/>
                  </a:lnTo>
                  <a:lnTo>
                    <a:pt x="4712" y="1"/>
                  </a:lnTo>
                  <a:close/>
                </a:path>
              </a:pathLst>
            </a:custGeom>
            <a:solidFill>
              <a:srgbClr val="191919">
                <a:alpha val="232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577;p38">
            <a:extLst>
              <a:ext uri="{FF2B5EF4-FFF2-40B4-BE49-F238E27FC236}">
                <a16:creationId xmlns:a16="http://schemas.microsoft.com/office/drawing/2014/main" id="{E71EE882-F2C4-A162-36F4-D9DEA83D6FC0}"/>
              </a:ext>
            </a:extLst>
          </p:cNvPr>
          <p:cNvSpPr txBox="1">
            <a:spLocks/>
          </p:cNvSpPr>
          <p:nvPr/>
        </p:nvSpPr>
        <p:spPr>
          <a:xfrm>
            <a:off x="277080" y="300546"/>
            <a:ext cx="1289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" sz="32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01</a:t>
            </a:r>
          </a:p>
        </p:txBody>
      </p:sp>
      <p:cxnSp>
        <p:nvCxnSpPr>
          <p:cNvPr id="3" name="Google Shape;579;p38">
            <a:extLst>
              <a:ext uri="{FF2B5EF4-FFF2-40B4-BE49-F238E27FC236}">
                <a16:creationId xmlns:a16="http://schemas.microsoft.com/office/drawing/2014/main" id="{B8A7555A-74B2-BAA1-6274-95D41A8B64F5}"/>
              </a:ext>
            </a:extLst>
          </p:cNvPr>
          <p:cNvCxnSpPr/>
          <p:nvPr/>
        </p:nvCxnSpPr>
        <p:spPr>
          <a:xfrm>
            <a:off x="360930" y="959291"/>
            <a:ext cx="1121700" cy="0"/>
          </a:xfrm>
          <a:prstGeom prst="straightConnector1">
            <a:avLst/>
          </a:prstGeom>
          <a:noFill/>
          <a:ln w="9525" cap="rnd" cmpd="sng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63775286-C4A4-B6FA-A646-DBF6FB12A205}"/>
              </a:ext>
            </a:extLst>
          </p:cNvPr>
          <p:cNvSpPr txBox="1"/>
          <p:nvPr/>
        </p:nvSpPr>
        <p:spPr>
          <a:xfrm>
            <a:off x="1566480" y="751387"/>
            <a:ext cx="391992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5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Etika dan Etiket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9FB380-B2A8-855F-7254-FB5A922FA617}"/>
              </a:ext>
            </a:extLst>
          </p:cNvPr>
          <p:cNvSpPr txBox="1"/>
          <p:nvPr/>
        </p:nvSpPr>
        <p:spPr>
          <a:xfrm>
            <a:off x="3358450" y="1613118"/>
            <a:ext cx="745645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Di era digital,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pengaruh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teknologi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digital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dengan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berbagai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platform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digitalnya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cukup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masif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dalam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kehidupan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manusia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sehari-hari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.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Pertumbuhan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jaringan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internet dan media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sosial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membuat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makin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banyak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pengguna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internet yang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ikut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ambil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bagian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dalam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diskusi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secara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i="1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online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di dunia maya.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Dalam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diskusi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tersebut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,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tentunya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para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peserta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harus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berperilaku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etis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dan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menunjukkan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etiket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yang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baik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.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Dalam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pembicaraan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sehari-hari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, kata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etiket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dan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etika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kerap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dipahami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memiliki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arti yang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sama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. 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DM Sans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29AA53-E5E1-8591-B620-F1335F12D366}"/>
              </a:ext>
            </a:extLst>
          </p:cNvPr>
          <p:cNvSpPr txBox="1"/>
          <p:nvPr/>
        </p:nvSpPr>
        <p:spPr>
          <a:xfrm>
            <a:off x="3400167" y="3638928"/>
            <a:ext cx="73527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Menurut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b="1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Kees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b="1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Bertens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,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etika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dapat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dipahami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sebagai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nilai-nilai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dan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norma-norma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moral yang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menjadi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pegangan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bagi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seseorang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atau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suatu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kelompok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dalam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mengatur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tingkah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lakunya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.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Sementara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itu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,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etiket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adalah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aturan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sopan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santun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dan tata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cara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pergaulan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yang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baik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antara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sesama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manusia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DM Sans" pitchFamily="2" charset="77"/>
              </a:rPr>
              <a:t>. 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DM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81621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lded Corner 7">
            <a:extLst>
              <a:ext uri="{FF2B5EF4-FFF2-40B4-BE49-F238E27FC236}">
                <a16:creationId xmlns:a16="http://schemas.microsoft.com/office/drawing/2014/main" id="{CB909681-8841-A479-3A44-525A42DCFC0A}"/>
              </a:ext>
            </a:extLst>
          </p:cNvPr>
          <p:cNvSpPr/>
          <p:nvPr/>
        </p:nvSpPr>
        <p:spPr>
          <a:xfrm>
            <a:off x="1680210" y="1549457"/>
            <a:ext cx="8072154" cy="3783330"/>
          </a:xfrm>
          <a:prstGeom prst="foldedCorner">
            <a:avLst>
              <a:gd name="adj" fmla="val 12437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577;p38">
            <a:extLst>
              <a:ext uri="{FF2B5EF4-FFF2-40B4-BE49-F238E27FC236}">
                <a16:creationId xmlns:a16="http://schemas.microsoft.com/office/drawing/2014/main" id="{C5871159-D988-B4EF-D640-F43DD766F4DD}"/>
              </a:ext>
            </a:extLst>
          </p:cNvPr>
          <p:cNvSpPr txBox="1">
            <a:spLocks/>
          </p:cNvSpPr>
          <p:nvPr/>
        </p:nvSpPr>
        <p:spPr>
          <a:xfrm>
            <a:off x="277080" y="300546"/>
            <a:ext cx="1289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" sz="32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02</a:t>
            </a:r>
          </a:p>
        </p:txBody>
      </p:sp>
      <p:cxnSp>
        <p:nvCxnSpPr>
          <p:cNvPr id="3" name="Google Shape;579;p38">
            <a:extLst>
              <a:ext uri="{FF2B5EF4-FFF2-40B4-BE49-F238E27FC236}">
                <a16:creationId xmlns:a16="http://schemas.microsoft.com/office/drawing/2014/main" id="{82FDFC99-B38E-662F-5A57-107F0F39FCAD}"/>
              </a:ext>
            </a:extLst>
          </p:cNvPr>
          <p:cNvCxnSpPr/>
          <p:nvPr/>
        </p:nvCxnSpPr>
        <p:spPr>
          <a:xfrm>
            <a:off x="360930" y="959291"/>
            <a:ext cx="1121700" cy="0"/>
          </a:xfrm>
          <a:prstGeom prst="straightConnector1">
            <a:avLst/>
          </a:prstGeom>
          <a:noFill/>
          <a:ln w="9525" cap="rnd" cmpd="sng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7BA648BF-33A7-D0E1-44FE-2B7A75066E35}"/>
              </a:ext>
            </a:extLst>
          </p:cNvPr>
          <p:cNvSpPr txBox="1"/>
          <p:nvPr/>
        </p:nvSpPr>
        <p:spPr>
          <a:xfrm>
            <a:off x="1566480" y="751387"/>
            <a:ext cx="390563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5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Etika Berinternet</a:t>
            </a:r>
          </a:p>
        </p:txBody>
      </p:sp>
      <p:pic>
        <p:nvPicPr>
          <p:cNvPr id="6" name="Picture 5" descr="A picture containing logo, graphics, clipart, symbol&#10;&#10;Description automatically generated">
            <a:extLst>
              <a:ext uri="{FF2B5EF4-FFF2-40B4-BE49-F238E27FC236}">
                <a16:creationId xmlns:a16="http://schemas.microsoft.com/office/drawing/2014/main" id="{EEA92368-B882-F0D2-7285-4426B44859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9600" y="1940577"/>
            <a:ext cx="2656806" cy="2656806"/>
          </a:xfrm>
          <a:prstGeom prst="rect">
            <a:avLst/>
          </a:prstGeom>
          <a:effectLst>
            <a:outerShdw dist="38100" dir="2700000" sx="102000" sy="102000" algn="tl" rotWithShape="0">
              <a:prstClr val="black">
                <a:alpha val="37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6599F55-8DA6-E917-FF7C-9AC2ABC13514}"/>
              </a:ext>
            </a:extLst>
          </p:cNvPr>
          <p:cNvSpPr txBox="1"/>
          <p:nvPr/>
        </p:nvSpPr>
        <p:spPr>
          <a:xfrm>
            <a:off x="1943100" y="1922364"/>
            <a:ext cx="6286500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Di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dalam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dunia internet,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dikenal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etika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yang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biasa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disebut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i="1" dirty="0" err="1">
                <a:solidFill>
                  <a:schemeClr val="bg1"/>
                </a:solidFill>
                <a:effectLst/>
                <a:latin typeface="MuseoSans"/>
              </a:rPr>
              <a:t>cyberethics</a:t>
            </a:r>
            <a:r>
              <a:rPr lang="en-US" sz="1700" i="1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(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etika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siber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). </a:t>
            </a:r>
            <a:r>
              <a:rPr lang="en-US" sz="1700" dirty="0" err="1">
                <a:solidFill>
                  <a:schemeClr val="bg1"/>
                </a:solidFill>
                <a:latin typeface="MuseoSans"/>
              </a:rPr>
              <a:t>Menurut</a:t>
            </a:r>
            <a:r>
              <a:rPr lang="en-US" sz="1700" dirty="0">
                <a:solidFill>
                  <a:schemeClr val="bg1"/>
                </a:solidFill>
                <a:latin typeface="MuseoSans"/>
              </a:rPr>
              <a:t> </a:t>
            </a:r>
            <a:r>
              <a:rPr lang="en-US" sz="1700" b="1" dirty="0">
                <a:solidFill>
                  <a:schemeClr val="bg1"/>
                </a:solidFill>
                <a:effectLst/>
                <a:latin typeface="MuseoSans"/>
              </a:rPr>
              <a:t>Portia Pusey 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dan </a:t>
            </a:r>
            <a:r>
              <a:rPr lang="en-US" sz="1700" b="1" dirty="0">
                <a:solidFill>
                  <a:schemeClr val="bg1"/>
                </a:solidFill>
                <a:effectLst/>
                <a:latin typeface="MuseoSans"/>
              </a:rPr>
              <a:t>William A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.</a:t>
            </a:r>
            <a:r>
              <a:rPr lang="en-US" sz="1700" b="1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b="1" dirty="0" err="1">
                <a:solidFill>
                  <a:schemeClr val="bg1"/>
                </a:solidFill>
                <a:effectLst/>
                <a:latin typeface="MuseoSans"/>
              </a:rPr>
              <a:t>Sadera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,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etika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siber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merupakan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serangkaian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pilihan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moral yang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dibuat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oleh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individu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dalam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memanfaatkan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teknologi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internet dan media digital.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Secara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umum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,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etika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siber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mendorong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penerapan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perilaku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etis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yang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tepat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dan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pengakuan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atas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hak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dan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tanggung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jawab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yang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terkait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dengan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lingkungan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i="1" dirty="0">
                <a:solidFill>
                  <a:schemeClr val="bg1"/>
                </a:solidFill>
                <a:effectLst/>
                <a:latin typeface="MuseoSans"/>
              </a:rPr>
              <a:t>online 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dan media digital. </a:t>
            </a:r>
          </a:p>
          <a:p>
            <a:pPr algn="just"/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Di era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komunikasi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yang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termediasikan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oleh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teknologi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komunikasi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,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komitmen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untuk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menaati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prinsip-prinsip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etika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merupakan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suatu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hal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yang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amat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penting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. Etika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berinternet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mengatur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bagaimana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individu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berlaku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sopan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dan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bertanggung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jawab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ketika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1"/>
                </a:solidFill>
                <a:effectLst/>
                <a:latin typeface="MuseoSans"/>
              </a:rPr>
              <a:t>menggunakan</a:t>
            </a:r>
            <a:r>
              <a:rPr lang="en-US" sz="1700" dirty="0">
                <a:solidFill>
                  <a:schemeClr val="bg1"/>
                </a:solidFill>
                <a:effectLst/>
                <a:latin typeface="MuseoSans"/>
              </a:rPr>
              <a:t> internet.</a:t>
            </a:r>
            <a:endParaRPr lang="en-US" sz="1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82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577;p38">
            <a:extLst>
              <a:ext uri="{FF2B5EF4-FFF2-40B4-BE49-F238E27FC236}">
                <a16:creationId xmlns:a16="http://schemas.microsoft.com/office/drawing/2014/main" id="{AA693021-DEED-9C92-ACBF-2321208E0946}"/>
              </a:ext>
            </a:extLst>
          </p:cNvPr>
          <p:cNvSpPr txBox="1">
            <a:spLocks/>
          </p:cNvSpPr>
          <p:nvPr/>
        </p:nvSpPr>
        <p:spPr>
          <a:xfrm>
            <a:off x="277080" y="300546"/>
            <a:ext cx="1289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" sz="32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03</a:t>
            </a:r>
          </a:p>
        </p:txBody>
      </p:sp>
      <p:cxnSp>
        <p:nvCxnSpPr>
          <p:cNvPr id="3" name="Google Shape;579;p38">
            <a:extLst>
              <a:ext uri="{FF2B5EF4-FFF2-40B4-BE49-F238E27FC236}">
                <a16:creationId xmlns:a16="http://schemas.microsoft.com/office/drawing/2014/main" id="{A0FC77D0-182A-EDC1-E0D4-74D0D1A183EF}"/>
              </a:ext>
            </a:extLst>
          </p:cNvPr>
          <p:cNvCxnSpPr/>
          <p:nvPr/>
        </p:nvCxnSpPr>
        <p:spPr>
          <a:xfrm>
            <a:off x="360930" y="959291"/>
            <a:ext cx="1121700" cy="0"/>
          </a:xfrm>
          <a:prstGeom prst="straightConnector1">
            <a:avLst/>
          </a:prstGeom>
          <a:noFill/>
          <a:ln w="9525" cap="rnd" cmpd="sng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B1390400-B464-2349-0125-B22B882F21C9}"/>
              </a:ext>
            </a:extLst>
          </p:cNvPr>
          <p:cNvSpPr txBox="1"/>
          <p:nvPr/>
        </p:nvSpPr>
        <p:spPr>
          <a:xfrm>
            <a:off x="1566480" y="751387"/>
            <a:ext cx="223399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500" b="1" dirty="0" err="1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Netiket</a:t>
            </a:r>
            <a:endParaRPr lang="id-ID" sz="2500" b="1" dirty="0">
              <a:solidFill>
                <a:schemeClr val="accent1">
                  <a:lumMod val="50000"/>
                </a:schemeClr>
              </a:solidFill>
              <a:latin typeface="DM Sans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6A6733-849F-D661-1DB4-A72B17A2E567}"/>
              </a:ext>
            </a:extLst>
          </p:cNvPr>
          <p:cNvSpPr txBox="1"/>
          <p:nvPr/>
        </p:nvSpPr>
        <p:spPr>
          <a:xfrm>
            <a:off x="1566480" y="1263541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latin typeface="Abadi" panose="020B0604020104020204" pitchFamily="34" charset="0"/>
              </a:rPr>
              <a:t>D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alam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The SAGE Encyclopedia of Online Education,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dikatakan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bahwa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netiket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merupakan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seperangkat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pedoman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dan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batasan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yang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menentukan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sikap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atau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tutur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kata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tiap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peserta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saat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berinteraksi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satu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sama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lain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dalam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diskusi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i="1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online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.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Seperangkat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pedoman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tersebut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secara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khusus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berupa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norma-norma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untuk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berkomunikasi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dalam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diskusi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secara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i="1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online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yang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bersifat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elektronik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. 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Abadi" panose="020B0604020104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44CD87-8D33-B1E8-AE42-ECE48C14B5CF}"/>
              </a:ext>
            </a:extLst>
          </p:cNvPr>
          <p:cNvSpPr txBox="1"/>
          <p:nvPr/>
        </p:nvSpPr>
        <p:spPr>
          <a:xfrm>
            <a:off x="1566480" y="2565736"/>
            <a:ext cx="9144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b="1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Netiket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secara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umum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Abadi" panose="020B0604020104020204" pitchFamily="34" charset="0"/>
            </a:endParaRPr>
          </a:p>
          <a:p>
            <a:pPr algn="just"/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Netiket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yang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perlu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diperhatikan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secara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umum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,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antara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lain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sebagai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berikut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. 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Abadi" panose="020B0604020104020204" pitchFamily="34" charset="0"/>
            </a:endParaRPr>
          </a:p>
          <a:p>
            <a:pPr marL="342900" indent="-342900" algn="just">
              <a:buFont typeface="+mj-lt"/>
              <a:buAutoNum type="alphaLcPeriod"/>
            </a:pP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Jangan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menyalin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karya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orang lain dan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menunjukkannya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sebagai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milikmu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. Ketika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kamu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menyalin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sesuatu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dari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seseorang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,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mintalah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izin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terlebih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dahulu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dan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hargailah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hak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ciptanya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.</a:t>
            </a:r>
          </a:p>
          <a:p>
            <a:pPr marL="342900" indent="-342900" algn="just">
              <a:buFont typeface="+mj-lt"/>
              <a:buAutoNum type="alphaLcPeriod"/>
            </a:pP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Jangan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menyebarkan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informasi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yang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tidak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berguna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di internet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dengan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mengirimkan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atau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menanggapi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postingan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massal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,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seperti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surat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berantai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dan rumor. 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Abadi" panose="020B0604020104020204" pitchFamily="34" charset="0"/>
            </a:endParaRPr>
          </a:p>
          <a:p>
            <a:pPr marL="342900" indent="-342900" algn="just">
              <a:buFont typeface="+mj-lt"/>
              <a:buAutoNum type="alphaLcPeriod"/>
            </a:pP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Jangan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membaca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dan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membagikan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informasi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orang lain,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seperti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i="1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id email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,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foto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, dan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nomor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telepon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mereka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. 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Abadi" panose="020B0604020104020204" pitchFamily="34" charset="0"/>
            </a:endParaRPr>
          </a:p>
          <a:p>
            <a:pPr marL="342900" indent="-342900" algn="just">
              <a:buFont typeface="+mj-lt"/>
              <a:buAutoNum type="alphaLcPeriod"/>
            </a:pP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Bersikap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sopan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saat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berkomunikasi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i="1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online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.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Jangan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sertakan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komentar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yang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menghina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dalam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komunikasimu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6182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577;p38">
            <a:extLst>
              <a:ext uri="{FF2B5EF4-FFF2-40B4-BE49-F238E27FC236}">
                <a16:creationId xmlns:a16="http://schemas.microsoft.com/office/drawing/2014/main" id="{F58D583B-53DD-3728-E988-9454186C3F3C}"/>
              </a:ext>
            </a:extLst>
          </p:cNvPr>
          <p:cNvSpPr txBox="1">
            <a:spLocks/>
          </p:cNvSpPr>
          <p:nvPr/>
        </p:nvSpPr>
        <p:spPr>
          <a:xfrm>
            <a:off x="336802" y="167472"/>
            <a:ext cx="1289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" sz="32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03</a:t>
            </a:r>
          </a:p>
        </p:txBody>
      </p:sp>
      <p:cxnSp>
        <p:nvCxnSpPr>
          <p:cNvPr id="3" name="Google Shape;579;p38">
            <a:extLst>
              <a:ext uri="{FF2B5EF4-FFF2-40B4-BE49-F238E27FC236}">
                <a16:creationId xmlns:a16="http://schemas.microsoft.com/office/drawing/2014/main" id="{62D32CDD-2F49-24F8-BBBF-E4A583CADAED}"/>
              </a:ext>
            </a:extLst>
          </p:cNvPr>
          <p:cNvCxnSpPr/>
          <p:nvPr/>
        </p:nvCxnSpPr>
        <p:spPr>
          <a:xfrm>
            <a:off x="420652" y="826217"/>
            <a:ext cx="1121700" cy="0"/>
          </a:xfrm>
          <a:prstGeom prst="straightConnector1">
            <a:avLst/>
          </a:prstGeom>
          <a:noFill/>
          <a:ln w="9525" cap="rnd" cmpd="sng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AD41B71-06A3-450B-F944-726175769134}"/>
              </a:ext>
            </a:extLst>
          </p:cNvPr>
          <p:cNvSpPr txBox="1"/>
          <p:nvPr/>
        </p:nvSpPr>
        <p:spPr>
          <a:xfrm>
            <a:off x="1626202" y="618313"/>
            <a:ext cx="223399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500" b="1" dirty="0" err="1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Netiket</a:t>
            </a:r>
            <a:endParaRPr lang="id-ID" sz="2500" b="1" dirty="0">
              <a:solidFill>
                <a:schemeClr val="accent1">
                  <a:lumMod val="50000"/>
                </a:schemeClr>
              </a:solidFill>
              <a:latin typeface="DM Sans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2751B7-B0EA-523D-D893-0204C17A7B41}"/>
              </a:ext>
            </a:extLst>
          </p:cNvPr>
          <p:cNvSpPr txBox="1"/>
          <p:nvPr/>
        </p:nvSpPr>
        <p:spPr>
          <a:xfrm>
            <a:off x="571500" y="1399927"/>
            <a:ext cx="5524500" cy="43088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Netiket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jejaring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sosial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  <a:p>
            <a:pPr algn="just"/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Netiket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yang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perlu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diperhatikan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pada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jejaring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sosial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,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antara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lain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sebagai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berikut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  <a:p>
            <a:pPr marL="342900" indent="-342900" algn="just">
              <a:buFont typeface="+mj-lt"/>
              <a:buAutoNum type="alphaLcPeriod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Di situs web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jejaring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sosial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,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informasi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pribadi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pengguna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dapat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dilihat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oleh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semua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orang. Jadi, sangat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penting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untuk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ekstra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hati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-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hati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saat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mengungkapkan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informasi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pribadi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di situs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tersebut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</a:p>
          <a:p>
            <a:pPr marL="342900" indent="-342900" algn="just">
              <a:buFont typeface="+mj-lt"/>
              <a:buAutoNum type="alphaLcPeriod"/>
            </a:pP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Tanggapilah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permintaan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pertemanan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dari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orang yang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kamu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kenal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Jangan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pernah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menanggapi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orang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tak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dikenal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karena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mereka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dapat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menyalahgunakan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informasi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pribadimu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</a:p>
          <a:p>
            <a:pPr marL="342900" indent="-342900" algn="just">
              <a:buFont typeface="+mj-lt"/>
              <a:buAutoNum type="alphaLcPeriod"/>
            </a:pP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Pastikan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bahwa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informasi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pribadimu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tidak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ditampilkan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secara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publik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Sesuaikan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pengaturan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keamananmu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sedemikian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rupa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agar orang yang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tak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dikenal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tidak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dapat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mengakses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profilmu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</a:p>
          <a:p>
            <a:pPr marL="342900" indent="-342900" algn="just">
              <a:buFont typeface="+mj-lt"/>
              <a:buAutoNum type="alphaLcPeriod"/>
            </a:pP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Jangan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membagikan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atau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mengunggah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foto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orang lain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tanpa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izin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mereka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1C897A-324B-8EF3-E46D-3DC0FE56E0C6}"/>
              </a:ext>
            </a:extLst>
          </p:cNvPr>
          <p:cNvSpPr txBox="1"/>
          <p:nvPr/>
        </p:nvSpPr>
        <p:spPr>
          <a:xfrm>
            <a:off x="6454140" y="1399927"/>
            <a:ext cx="5166360" cy="38164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Netiket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email 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  <a:p>
            <a:pPr algn="just"/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Netiket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yang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perlu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diperhatikan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saat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mengirim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email,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antara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lain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sebagai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berikut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</a:p>
          <a:p>
            <a:pPr marL="342900" indent="-342900" algn="just">
              <a:buFont typeface="+mj-lt"/>
              <a:buAutoNum type="alphaLcPeriod"/>
            </a:pP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Mulailah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email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dengan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salam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dan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akhiri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dengan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nama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dan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tanda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tanganmu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</a:p>
          <a:p>
            <a:pPr marL="342900" indent="-342900" algn="just">
              <a:buFont typeface="+mj-lt"/>
              <a:buAutoNum type="alphaLcPeriod"/>
            </a:pP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Jangan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menulis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email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dengan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huruf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besar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semua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karena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pesan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yang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ditulis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dengan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huruf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besar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akan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dianggap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kasar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Akan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timbul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seolah-olah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kamu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sedang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meneriaki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atau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memarahi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orang lain. 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  <a:p>
            <a:pPr marL="342900" indent="-342900" algn="just">
              <a:buFont typeface="+mj-lt"/>
              <a:buAutoNum type="alphaLcPeriod"/>
            </a:pP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Tulislah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judul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dengan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jelas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untuk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menggambarkan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isi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email. </a:t>
            </a:r>
          </a:p>
          <a:p>
            <a:pPr marL="342900" indent="-342900" algn="just">
              <a:buFont typeface="+mj-lt"/>
              <a:buAutoNum type="alphaLcPeriod"/>
            </a:pP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Selalu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periksa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ejaan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dan tata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bahasa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email yang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akan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kamu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kirim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</a:p>
          <a:p>
            <a:pPr marL="342900" indent="-342900" algn="just">
              <a:buFont typeface="+mj-lt"/>
              <a:buAutoNum type="alphaLcPeriod"/>
            </a:pP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Selalu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perhatikan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secara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saksama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isi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email yang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kamu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tulis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sebelum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mengirimkannya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66E9DA4-8401-0749-01D3-74D361D92313}"/>
              </a:ext>
            </a:extLst>
          </p:cNvPr>
          <p:cNvCxnSpPr>
            <a:cxnSpLocks/>
          </p:cNvCxnSpPr>
          <p:nvPr/>
        </p:nvCxnSpPr>
        <p:spPr>
          <a:xfrm>
            <a:off x="6266180" y="1399927"/>
            <a:ext cx="0" cy="4336241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214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12CAEA63-6394-7C61-B7D2-172CB4B3B762}"/>
              </a:ext>
            </a:extLst>
          </p:cNvPr>
          <p:cNvSpPr/>
          <p:nvPr/>
        </p:nvSpPr>
        <p:spPr>
          <a:xfrm>
            <a:off x="637674" y="974558"/>
            <a:ext cx="10996863" cy="4656221"/>
          </a:xfrm>
          <a:prstGeom prst="roundRect">
            <a:avLst>
              <a:gd name="adj" fmla="val 7881"/>
            </a:avLst>
          </a:prstGeom>
          <a:solidFill>
            <a:srgbClr val="EDEEE6">
              <a:alpha val="87059"/>
            </a:srgb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47F683F-4543-0423-9454-17EDBFDAC528}"/>
              </a:ext>
            </a:extLst>
          </p:cNvPr>
          <p:cNvSpPr txBox="1"/>
          <p:nvPr/>
        </p:nvSpPr>
        <p:spPr>
          <a:xfrm>
            <a:off x="2560319" y="2329435"/>
            <a:ext cx="5223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b="1" dirty="0" err="1">
                <a:solidFill>
                  <a:schemeClr val="accent1">
                    <a:lumMod val="50000"/>
                  </a:schemeClr>
                </a:solidFill>
                <a:latin typeface="Cooper Black" panose="0208090404030B020404" pitchFamily="18" charset="77"/>
              </a:rPr>
              <a:t>Literasi</a:t>
            </a:r>
            <a:r>
              <a:rPr lang="id-ID" sz="2800" b="1" dirty="0">
                <a:solidFill>
                  <a:schemeClr val="accent1">
                    <a:lumMod val="50000"/>
                  </a:schemeClr>
                </a:solidFill>
                <a:latin typeface="Cooper Black" panose="0208090404030B020404" pitchFamily="18" charset="77"/>
              </a:rPr>
              <a:t> Digital</a:t>
            </a:r>
          </a:p>
        </p:txBody>
      </p:sp>
      <p:sp>
        <p:nvSpPr>
          <p:cNvPr id="3" name="Google Shape;171;p32">
            <a:extLst>
              <a:ext uri="{FF2B5EF4-FFF2-40B4-BE49-F238E27FC236}">
                <a16:creationId xmlns:a16="http://schemas.microsoft.com/office/drawing/2014/main" id="{38590C91-048B-EC5B-5A2A-E3CECC46F868}"/>
              </a:ext>
            </a:extLst>
          </p:cNvPr>
          <p:cNvSpPr/>
          <p:nvPr/>
        </p:nvSpPr>
        <p:spPr>
          <a:xfrm>
            <a:off x="2868929" y="3311682"/>
            <a:ext cx="4606290" cy="706671"/>
          </a:xfrm>
          <a:prstGeom prst="roundRect">
            <a:avLst>
              <a:gd name="adj" fmla="val 50000"/>
            </a:avLst>
          </a:prstGeom>
          <a:solidFill>
            <a:srgbClr val="C74545"/>
          </a:solidFill>
          <a:ln>
            <a:noFill/>
          </a:ln>
          <a:effectLst>
            <a:outerShdw dist="76200" dir="396000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err="1">
                <a:solidFill>
                  <a:schemeClr val="bg1"/>
                </a:solidFill>
                <a:latin typeface="Cooper Black" panose="0208090404030B020404" pitchFamily="18" charset="77"/>
              </a:rPr>
              <a:t>Kemajuan</a:t>
            </a:r>
            <a:r>
              <a:rPr lang="en-US" sz="2800" dirty="0">
                <a:solidFill>
                  <a:schemeClr val="bg1"/>
                </a:solidFill>
                <a:latin typeface="Cooper Black" panose="0208090404030B020404" pitchFamily="18" charset="77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ooper Black" panose="0208090404030B020404" pitchFamily="18" charset="77"/>
              </a:rPr>
              <a:t>Bangsa</a:t>
            </a:r>
            <a:endParaRPr sz="2800" dirty="0">
              <a:solidFill>
                <a:schemeClr val="bg1"/>
              </a:solidFill>
              <a:latin typeface="Cooper Black" panose="0208090404030B020404" pitchFamily="18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4FCD21-3825-E417-8ED9-7B87C3320FC7}"/>
              </a:ext>
            </a:extLst>
          </p:cNvPr>
          <p:cNvSpPr txBox="1"/>
          <p:nvPr/>
        </p:nvSpPr>
        <p:spPr>
          <a:xfrm>
            <a:off x="3289934" y="2779448"/>
            <a:ext cx="3764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b="1" dirty="0">
                <a:solidFill>
                  <a:schemeClr val="accent1">
                    <a:lumMod val="50000"/>
                  </a:schemeClr>
                </a:solidFill>
                <a:latin typeface="Cooper Black" panose="0208090404030B020404" pitchFamily="18" charset="77"/>
              </a:rPr>
              <a:t>untuk</a:t>
            </a:r>
            <a:endParaRPr lang="id-ID" sz="3000" b="1" dirty="0">
              <a:solidFill>
                <a:schemeClr val="accent1">
                  <a:lumMod val="50000"/>
                </a:schemeClr>
              </a:solidFill>
              <a:latin typeface="Cooper Black" panose="0208090404030B020404" pitchFamily="18" charset="77"/>
            </a:endParaRPr>
          </a:p>
        </p:txBody>
      </p:sp>
      <p:pic>
        <p:nvPicPr>
          <p:cNvPr id="6" name="Picture 5" descr="A picture containing graphics, clipart, circle, symbol&#10;&#10;Description automatically generated">
            <a:extLst>
              <a:ext uri="{FF2B5EF4-FFF2-40B4-BE49-F238E27FC236}">
                <a16:creationId xmlns:a16="http://schemas.microsoft.com/office/drawing/2014/main" id="{DC1B8DFF-C061-46F5-4A40-52264E32A0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8652" y="1780674"/>
            <a:ext cx="3062017" cy="3062017"/>
          </a:xfrm>
          <a:prstGeom prst="rect">
            <a:avLst/>
          </a:prstGeom>
          <a:effectLst>
            <a:outerShdw dist="38100" dir="8100000" sx="100928" sy="100928" algn="tr" rotWithShape="0">
              <a:prstClr val="black">
                <a:alpha val="46070"/>
              </a:prstClr>
            </a:outerShdw>
          </a:effec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B6F7509-EC24-8654-AB58-BE49D3B0CA97}"/>
              </a:ext>
            </a:extLst>
          </p:cNvPr>
          <p:cNvSpPr/>
          <p:nvPr/>
        </p:nvSpPr>
        <p:spPr>
          <a:xfrm>
            <a:off x="673768" y="457200"/>
            <a:ext cx="240632" cy="240632"/>
          </a:xfrm>
          <a:prstGeom prst="ellipse">
            <a:avLst/>
          </a:prstGeom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C3B4AE0-599E-2CA8-C7EC-F51039C79CAB}"/>
              </a:ext>
            </a:extLst>
          </p:cNvPr>
          <p:cNvSpPr/>
          <p:nvPr/>
        </p:nvSpPr>
        <p:spPr>
          <a:xfrm>
            <a:off x="1111015" y="457200"/>
            <a:ext cx="240632" cy="24063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1D55D88-A7E9-23B8-7347-6D4F58B05091}"/>
              </a:ext>
            </a:extLst>
          </p:cNvPr>
          <p:cNvSpPr/>
          <p:nvPr/>
        </p:nvSpPr>
        <p:spPr>
          <a:xfrm>
            <a:off x="1548262" y="463794"/>
            <a:ext cx="240632" cy="24063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5043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579B301-8436-18E8-8A73-6CB885C312F6}"/>
              </a:ext>
            </a:extLst>
          </p:cNvPr>
          <p:cNvSpPr txBox="1"/>
          <p:nvPr/>
        </p:nvSpPr>
        <p:spPr>
          <a:xfrm>
            <a:off x="2308860" y="982980"/>
            <a:ext cx="8618220" cy="3504352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id-ID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D85B456-0EA1-127C-6DBA-05157891AC14}"/>
              </a:ext>
            </a:extLst>
          </p:cNvPr>
          <p:cNvSpPr/>
          <p:nvPr/>
        </p:nvSpPr>
        <p:spPr>
          <a:xfrm>
            <a:off x="0" y="5676896"/>
            <a:ext cx="12192000" cy="99822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" name="Google Shape;98;p14">
            <a:extLst>
              <a:ext uri="{FF2B5EF4-FFF2-40B4-BE49-F238E27FC236}">
                <a16:creationId xmlns:a16="http://schemas.microsoft.com/office/drawing/2014/main" id="{3565C249-7BC6-A738-0A72-AEED0EC54966}"/>
              </a:ext>
            </a:extLst>
          </p:cNvPr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3" name="Google Shape;99;p14">
              <a:extLst>
                <a:ext uri="{FF2B5EF4-FFF2-40B4-BE49-F238E27FC236}">
                  <a16:creationId xmlns:a16="http://schemas.microsoft.com/office/drawing/2014/main" id="{D96A8E29-0C9B-D6C2-5C3A-A1F464A8DB56}"/>
                </a:ext>
              </a:extLst>
            </p:cNvPr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5" name="Google Shape;100;p14" descr="E:\ELISA\ERLANGGA LISA\2017\TEMPLATE PPT\SMP PPKN kelas X kelompok wajib\SMP PPKN kelas X kelompok wajib.png">
                <a:extLst>
                  <a:ext uri="{FF2B5EF4-FFF2-40B4-BE49-F238E27FC236}">
                    <a16:creationId xmlns:a16="http://schemas.microsoft.com/office/drawing/2014/main" id="{FE00D39E-833E-3245-B418-0CD2ECE46BC2}"/>
                  </a:ext>
                </a:extLst>
              </p:cNvPr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Google Shape;101;p14">
                <a:extLst>
                  <a:ext uri="{FF2B5EF4-FFF2-40B4-BE49-F238E27FC236}">
                    <a16:creationId xmlns:a16="http://schemas.microsoft.com/office/drawing/2014/main" id="{80A77A41-1D0F-180F-AE8D-E071B9059C43}"/>
                  </a:ext>
                </a:extLst>
              </p:cNvPr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4" name="Google Shape;102;p1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1BE0C7C6-B905-53D0-222C-D36EF78FEF9F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3" name="Picture 12" descr="A computer with a book on it&#10;&#10;Description automatically generated with low confidence">
            <a:extLst>
              <a:ext uri="{FF2B5EF4-FFF2-40B4-BE49-F238E27FC236}">
                <a16:creationId xmlns:a16="http://schemas.microsoft.com/office/drawing/2014/main" id="{D129976E-8842-0CBC-DC4E-D2459AEECE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210" y="2857500"/>
            <a:ext cx="3017520" cy="301752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AFD74B5-714B-D072-EADE-93DC29C5F3D1}"/>
              </a:ext>
            </a:extLst>
          </p:cNvPr>
          <p:cNvSpPr txBox="1"/>
          <p:nvPr/>
        </p:nvSpPr>
        <p:spPr>
          <a:xfrm>
            <a:off x="2531745" y="1308296"/>
            <a:ext cx="81724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MuseoSans"/>
              </a:rPr>
              <a:t>D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alam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pembangunan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ekonomi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ekonomi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digital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mempunyai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peranan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yang sangat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penting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. Ekonomi digital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merupakan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berbagai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kegiatan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ekonomi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meliputi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pemanfaatan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informasi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pengetahuan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digital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sebagai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faktor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kunci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produksi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jaringan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informasi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modern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sebagai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tempat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kegiatan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penting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dan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penggunaan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teknologi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informasi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komunikasi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(TIK) yang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efektif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sebagai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pendorong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penting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pertumbuhan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produktivitas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optimalisasi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struktur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ekonomi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endParaRPr 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5DDE7E-5AAE-C520-B5B8-067DCB589178}"/>
              </a:ext>
            </a:extLst>
          </p:cNvPr>
          <p:cNvSpPr txBox="1"/>
          <p:nvPr/>
        </p:nvSpPr>
        <p:spPr>
          <a:xfrm>
            <a:off x="3840479" y="2909600"/>
            <a:ext cx="68637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Aspek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dinamis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memastikan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perkembangan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ekonomi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digital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adalah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keterampilan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digital.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Keterampilan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digital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dianggap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sangat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penting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bagi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semua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anggota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masyarakat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agar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mereka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dapat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menggunakan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teknologi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digital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dengan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lebih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efisien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efektif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dalam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berbagai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hubungan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sosial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dalam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masyarakat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. </a:t>
            </a:r>
            <a:endParaRPr 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4978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98;p14">
            <a:extLst>
              <a:ext uri="{FF2B5EF4-FFF2-40B4-BE49-F238E27FC236}">
                <a16:creationId xmlns:a16="http://schemas.microsoft.com/office/drawing/2014/main" id="{3565C249-7BC6-A738-0A72-AEED0EC54966}"/>
              </a:ext>
            </a:extLst>
          </p:cNvPr>
          <p:cNvGrpSpPr/>
          <p:nvPr/>
        </p:nvGrpSpPr>
        <p:grpSpPr>
          <a:xfrm>
            <a:off x="0" y="5736167"/>
            <a:ext cx="12192000" cy="1121833"/>
            <a:chOff x="0" y="4302125"/>
            <a:chExt cx="9144000" cy="841375"/>
          </a:xfrm>
        </p:grpSpPr>
        <p:grpSp>
          <p:nvGrpSpPr>
            <p:cNvPr id="3" name="Google Shape;99;p14">
              <a:extLst>
                <a:ext uri="{FF2B5EF4-FFF2-40B4-BE49-F238E27FC236}">
                  <a16:creationId xmlns:a16="http://schemas.microsoft.com/office/drawing/2014/main" id="{D96A8E29-0C9B-D6C2-5C3A-A1F464A8DB56}"/>
                </a:ext>
              </a:extLst>
            </p:cNvPr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5" name="Google Shape;100;p14" descr="E:\ELISA\ERLANGGA LISA\2017\TEMPLATE PPT\SMP PPKN kelas X kelompok wajib\SMP PPKN kelas X kelompok wajib.png">
                <a:extLst>
                  <a:ext uri="{FF2B5EF4-FFF2-40B4-BE49-F238E27FC236}">
                    <a16:creationId xmlns:a16="http://schemas.microsoft.com/office/drawing/2014/main" id="{FE00D39E-833E-3245-B418-0CD2ECE46BC2}"/>
                  </a:ext>
                </a:extLst>
              </p:cNvPr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Google Shape;101;p14">
                <a:extLst>
                  <a:ext uri="{FF2B5EF4-FFF2-40B4-BE49-F238E27FC236}">
                    <a16:creationId xmlns:a16="http://schemas.microsoft.com/office/drawing/2014/main" id="{80A77A41-1D0F-180F-AE8D-E071B9059C43}"/>
                  </a:ext>
                </a:extLst>
              </p:cNvPr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4" name="Google Shape;102;p1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1BE0C7C6-B905-53D0-222C-D36EF78FEF9F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1B1C160B-4058-87C6-0848-B7E7478C39F3}"/>
              </a:ext>
            </a:extLst>
          </p:cNvPr>
          <p:cNvSpPr txBox="1"/>
          <p:nvPr/>
        </p:nvSpPr>
        <p:spPr>
          <a:xfrm>
            <a:off x="967105" y="560788"/>
            <a:ext cx="9944100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Selain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keterampilan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digital,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literasi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digital juga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penting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.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Menurut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Anna Leon-Guerrero (2019),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literasi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digital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mengacu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pada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kemampuan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seseorang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untuk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memanfaatkan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sarana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keterampilan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digital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secara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tepat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agar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dapat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mengidentifikasi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mengelola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mengevaluasi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menganalisis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dan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menyintesis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sumber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digital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untuk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membangun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pengetahuan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baru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untuk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berkomunikasi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dengan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orang lain.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Menurut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Martin dan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Grudziecki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(2006),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ada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tiga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tahapan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7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literasi</a:t>
            </a:r>
            <a:r>
              <a:rPr lang="en-US" sz="17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digital. </a:t>
            </a:r>
            <a:endParaRPr lang="en-US" sz="17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C59D1109-8D3C-84F5-A260-552AEEFBDE14}"/>
              </a:ext>
            </a:extLst>
          </p:cNvPr>
          <p:cNvSpPr/>
          <p:nvPr/>
        </p:nvSpPr>
        <p:spPr>
          <a:xfrm>
            <a:off x="2023110" y="2796578"/>
            <a:ext cx="7832090" cy="52578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solidFill>
                  <a:schemeClr val="bg2">
                    <a:lumMod val="25000"/>
                  </a:schemeClr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Level III: </a:t>
            </a:r>
            <a:r>
              <a:rPr lang="id-ID" b="1" i="1" dirty="0">
                <a:solidFill>
                  <a:schemeClr val="bg2">
                    <a:lumMod val="25000"/>
                  </a:schemeClr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Digital </a:t>
            </a:r>
            <a:r>
              <a:rPr lang="id-ID" b="1" i="1" dirty="0" err="1">
                <a:solidFill>
                  <a:schemeClr val="bg2">
                    <a:lumMod val="25000"/>
                  </a:schemeClr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Transformation</a:t>
            </a:r>
            <a:r>
              <a:rPr lang="id-ID" b="1" i="1" dirty="0">
                <a:solidFill>
                  <a:schemeClr val="bg2">
                    <a:lumMod val="25000"/>
                  </a:schemeClr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id-ID" dirty="0">
                <a:solidFill>
                  <a:schemeClr val="bg2">
                    <a:lumMod val="25000"/>
                  </a:schemeClr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(inovasi/kreativitas)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D17DC8C1-D18A-817F-7DFF-464A016CDA71}"/>
              </a:ext>
            </a:extLst>
          </p:cNvPr>
          <p:cNvSpPr/>
          <p:nvPr/>
        </p:nvSpPr>
        <p:spPr>
          <a:xfrm>
            <a:off x="2023110" y="3785855"/>
            <a:ext cx="7832090" cy="52578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solidFill>
                  <a:schemeClr val="bg2">
                    <a:lumMod val="25000"/>
                  </a:schemeClr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Level II: </a:t>
            </a:r>
            <a:r>
              <a:rPr lang="id-ID" b="1" i="1" dirty="0">
                <a:solidFill>
                  <a:schemeClr val="bg2">
                    <a:lumMod val="25000"/>
                  </a:schemeClr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Digital </a:t>
            </a:r>
            <a:r>
              <a:rPr lang="id-ID" b="1" i="1" dirty="0" err="1">
                <a:solidFill>
                  <a:schemeClr val="bg2">
                    <a:lumMod val="25000"/>
                  </a:schemeClr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Usage</a:t>
            </a:r>
            <a:r>
              <a:rPr lang="id-ID" b="1" i="1" dirty="0">
                <a:solidFill>
                  <a:schemeClr val="bg2">
                    <a:lumMod val="25000"/>
                  </a:schemeClr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id-ID" dirty="0">
                <a:solidFill>
                  <a:schemeClr val="bg2">
                    <a:lumMod val="25000"/>
                  </a:schemeClr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(penerapan secara profesional/disiplin)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D2550039-967E-84FF-D887-6673CEA190B1}"/>
              </a:ext>
            </a:extLst>
          </p:cNvPr>
          <p:cNvSpPr/>
          <p:nvPr/>
        </p:nvSpPr>
        <p:spPr>
          <a:xfrm>
            <a:off x="2023110" y="4887767"/>
            <a:ext cx="7832090" cy="52578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solidFill>
                  <a:schemeClr val="bg2">
                    <a:lumMod val="25000"/>
                  </a:schemeClr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Level I: </a:t>
            </a:r>
            <a:r>
              <a:rPr lang="id-ID" b="1" i="1" dirty="0">
                <a:solidFill>
                  <a:schemeClr val="bg2">
                    <a:lumMod val="25000"/>
                  </a:schemeClr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Digital </a:t>
            </a:r>
            <a:r>
              <a:rPr lang="id-ID" b="1" i="1" dirty="0" err="1">
                <a:solidFill>
                  <a:schemeClr val="bg2">
                    <a:lumMod val="25000"/>
                  </a:schemeClr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Competence</a:t>
            </a:r>
            <a:r>
              <a:rPr lang="id-ID" b="1" i="1" dirty="0">
                <a:solidFill>
                  <a:schemeClr val="bg2">
                    <a:lumMod val="25000"/>
                  </a:schemeClr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id-ID" dirty="0">
                <a:solidFill>
                  <a:schemeClr val="bg2">
                    <a:lumMod val="25000"/>
                  </a:schemeClr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(keterampilan, konsep, pendekatan, sikap, </a:t>
            </a:r>
            <a:r>
              <a:rPr lang="id-ID" dirty="0" err="1">
                <a:solidFill>
                  <a:schemeClr val="bg2">
                    <a:lumMod val="25000"/>
                  </a:schemeClr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dll</a:t>
            </a:r>
            <a:r>
              <a:rPr lang="id-ID" dirty="0">
                <a:solidFill>
                  <a:schemeClr val="bg2">
                    <a:lumMod val="25000"/>
                  </a:schemeClr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17A9731-9197-FD5D-4701-552549881A8C}"/>
              </a:ext>
            </a:extLst>
          </p:cNvPr>
          <p:cNvSpPr txBox="1"/>
          <p:nvPr/>
        </p:nvSpPr>
        <p:spPr>
          <a:xfrm>
            <a:off x="967105" y="2116427"/>
            <a:ext cx="4743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>
                <a:latin typeface="DM Sans" pitchFamily="2" charset="77"/>
              </a:rPr>
              <a:t>Tingkatan Perkembangan </a:t>
            </a:r>
            <a:r>
              <a:rPr lang="id-ID" b="1" dirty="0" err="1">
                <a:latin typeface="DM Sans" pitchFamily="2" charset="77"/>
              </a:rPr>
              <a:t>Literasi</a:t>
            </a:r>
            <a:r>
              <a:rPr lang="id-ID" b="1" dirty="0">
                <a:latin typeface="DM Sans" pitchFamily="2" charset="77"/>
              </a:rPr>
              <a:t> Digital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BFE224D-5778-09C6-63EC-6A3FD201B7A5}"/>
              </a:ext>
            </a:extLst>
          </p:cNvPr>
          <p:cNvCxnSpPr/>
          <p:nvPr/>
        </p:nvCxnSpPr>
        <p:spPr>
          <a:xfrm flipV="1">
            <a:off x="2743200" y="3322358"/>
            <a:ext cx="0" cy="463497"/>
          </a:xfrm>
          <a:prstGeom prst="straightConnector1">
            <a:avLst/>
          </a:prstGeom>
          <a:ln w="1905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D9BFBAB-37DC-5949-1809-686CC434B0EA}"/>
              </a:ext>
            </a:extLst>
          </p:cNvPr>
          <p:cNvCxnSpPr/>
          <p:nvPr/>
        </p:nvCxnSpPr>
        <p:spPr>
          <a:xfrm flipV="1">
            <a:off x="2735580" y="4424270"/>
            <a:ext cx="0" cy="463497"/>
          </a:xfrm>
          <a:prstGeom prst="straightConnector1">
            <a:avLst/>
          </a:prstGeom>
          <a:ln w="1905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123EB8C-787A-D07F-3164-66F1EBA89DBD}"/>
              </a:ext>
            </a:extLst>
          </p:cNvPr>
          <p:cNvCxnSpPr/>
          <p:nvPr/>
        </p:nvCxnSpPr>
        <p:spPr>
          <a:xfrm flipV="1">
            <a:off x="5821680" y="3322358"/>
            <a:ext cx="0" cy="463497"/>
          </a:xfrm>
          <a:prstGeom prst="straightConnector1">
            <a:avLst/>
          </a:prstGeom>
          <a:ln w="19050">
            <a:solidFill>
              <a:schemeClr val="bg2">
                <a:lumMod val="25000"/>
              </a:schemeClr>
            </a:solidFill>
            <a:prstDash val="sysDot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74CBF63-F7FE-6832-E58E-8FD5ECC4D808}"/>
              </a:ext>
            </a:extLst>
          </p:cNvPr>
          <p:cNvCxnSpPr/>
          <p:nvPr/>
        </p:nvCxnSpPr>
        <p:spPr>
          <a:xfrm>
            <a:off x="5532120" y="3322358"/>
            <a:ext cx="0" cy="463497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6884F48-65A4-F8C7-00A1-EBC679E8594C}"/>
              </a:ext>
            </a:extLst>
          </p:cNvPr>
          <p:cNvCxnSpPr>
            <a:cxnSpLocks/>
          </p:cNvCxnSpPr>
          <p:nvPr/>
        </p:nvCxnSpPr>
        <p:spPr>
          <a:xfrm>
            <a:off x="5833110" y="4311635"/>
            <a:ext cx="0" cy="576132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F28851-1E0D-1F37-4DAB-231097E2CAB0}"/>
              </a:ext>
            </a:extLst>
          </p:cNvPr>
          <p:cNvCxnSpPr>
            <a:cxnSpLocks/>
          </p:cNvCxnSpPr>
          <p:nvPr/>
        </p:nvCxnSpPr>
        <p:spPr>
          <a:xfrm>
            <a:off x="5528310" y="4311635"/>
            <a:ext cx="3810" cy="576132"/>
          </a:xfrm>
          <a:prstGeom prst="straightConnector1">
            <a:avLst/>
          </a:prstGeom>
          <a:ln w="19050">
            <a:solidFill>
              <a:schemeClr val="bg2">
                <a:lumMod val="25000"/>
              </a:schemeClr>
            </a:solidFill>
            <a:prstDash val="sysDot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1666B5E1-171E-7B67-4584-0E3C23C887FF}"/>
              </a:ext>
            </a:extLst>
          </p:cNvPr>
          <p:cNvCxnSpPr/>
          <p:nvPr/>
        </p:nvCxnSpPr>
        <p:spPr>
          <a:xfrm flipV="1">
            <a:off x="8488680" y="3322358"/>
            <a:ext cx="0" cy="463497"/>
          </a:xfrm>
          <a:prstGeom prst="straightConnector1">
            <a:avLst/>
          </a:prstGeom>
          <a:ln w="19050">
            <a:solidFill>
              <a:schemeClr val="bg2">
                <a:lumMod val="25000"/>
              </a:schemeClr>
            </a:solidFill>
            <a:prstDash val="dash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FF4799BB-D226-B3F8-B06F-C508A44EEA3E}"/>
              </a:ext>
            </a:extLst>
          </p:cNvPr>
          <p:cNvCxnSpPr>
            <a:cxnSpLocks/>
          </p:cNvCxnSpPr>
          <p:nvPr/>
        </p:nvCxnSpPr>
        <p:spPr>
          <a:xfrm flipV="1">
            <a:off x="8488680" y="4311635"/>
            <a:ext cx="0" cy="576132"/>
          </a:xfrm>
          <a:prstGeom prst="straightConnector1">
            <a:avLst/>
          </a:prstGeom>
          <a:ln w="19050">
            <a:solidFill>
              <a:schemeClr val="bg2">
                <a:lumMod val="25000"/>
              </a:schemeClr>
            </a:solidFill>
            <a:prstDash val="dash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1090820-D345-AC8C-4F67-2ACB916E100D}"/>
              </a:ext>
            </a:extLst>
          </p:cNvPr>
          <p:cNvCxnSpPr>
            <a:cxnSpLocks/>
          </p:cNvCxnSpPr>
          <p:nvPr/>
        </p:nvCxnSpPr>
        <p:spPr>
          <a:xfrm>
            <a:off x="8721090" y="3322358"/>
            <a:ext cx="0" cy="486015"/>
          </a:xfrm>
          <a:prstGeom prst="straightConnector1">
            <a:avLst/>
          </a:prstGeom>
          <a:ln w="19050">
            <a:solidFill>
              <a:schemeClr val="bg2">
                <a:lumMod val="25000"/>
              </a:schemeClr>
            </a:solidFill>
            <a:prstDash val="dash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D79C1F89-41B0-E3B7-6163-52F77B108A4B}"/>
              </a:ext>
            </a:extLst>
          </p:cNvPr>
          <p:cNvCxnSpPr>
            <a:cxnSpLocks/>
          </p:cNvCxnSpPr>
          <p:nvPr/>
        </p:nvCxnSpPr>
        <p:spPr>
          <a:xfrm>
            <a:off x="8747760" y="4311635"/>
            <a:ext cx="0" cy="576132"/>
          </a:xfrm>
          <a:prstGeom prst="straightConnector1">
            <a:avLst/>
          </a:prstGeom>
          <a:ln w="19050">
            <a:solidFill>
              <a:schemeClr val="bg2">
                <a:lumMod val="25000"/>
              </a:schemeClr>
            </a:solidFill>
            <a:prstDash val="dash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20042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oogle Shape;141;p16">
            <a:extLst>
              <a:ext uri="{FF2B5EF4-FFF2-40B4-BE49-F238E27FC236}">
                <a16:creationId xmlns:a16="http://schemas.microsoft.com/office/drawing/2014/main" id="{FA3C8643-BF22-A564-34A5-976FF4FEA64B}"/>
              </a:ext>
            </a:extLst>
          </p:cNvPr>
          <p:cNvGrpSpPr/>
          <p:nvPr/>
        </p:nvGrpSpPr>
        <p:grpSpPr>
          <a:xfrm>
            <a:off x="1828783" y="4096438"/>
            <a:ext cx="8229617" cy="2488841"/>
            <a:chOff x="470324" y="2248275"/>
            <a:chExt cx="8229617" cy="2488841"/>
          </a:xfrm>
        </p:grpSpPr>
        <p:sp>
          <p:nvSpPr>
            <p:cNvPr id="14" name="Google Shape;142;p16">
              <a:extLst>
                <a:ext uri="{FF2B5EF4-FFF2-40B4-BE49-F238E27FC236}">
                  <a16:creationId xmlns:a16="http://schemas.microsoft.com/office/drawing/2014/main" id="{7C72664C-F2F4-213B-D540-0BB16AC21257}"/>
                </a:ext>
              </a:extLst>
            </p:cNvPr>
            <p:cNvSpPr/>
            <p:nvPr/>
          </p:nvSpPr>
          <p:spPr>
            <a:xfrm>
              <a:off x="470324" y="2266825"/>
              <a:ext cx="8229617" cy="2470292"/>
            </a:xfrm>
            <a:custGeom>
              <a:avLst/>
              <a:gdLst/>
              <a:ahLst/>
              <a:cxnLst/>
              <a:rect l="l" t="t" r="r" b="b"/>
              <a:pathLst>
                <a:path w="39170" h="19588" extrusionOk="0">
                  <a:moveTo>
                    <a:pt x="19582" y="0"/>
                  </a:moveTo>
                  <a:cubicBezTo>
                    <a:pt x="8767" y="0"/>
                    <a:pt x="1" y="8767"/>
                    <a:pt x="1" y="19587"/>
                  </a:cubicBezTo>
                  <a:lnTo>
                    <a:pt x="39170" y="19587"/>
                  </a:lnTo>
                  <a:cubicBezTo>
                    <a:pt x="39170" y="8767"/>
                    <a:pt x="30403" y="0"/>
                    <a:pt x="195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43;p16">
              <a:extLst>
                <a:ext uri="{FF2B5EF4-FFF2-40B4-BE49-F238E27FC236}">
                  <a16:creationId xmlns:a16="http://schemas.microsoft.com/office/drawing/2014/main" id="{BA76D51D-3F01-D2B0-360E-1A3BEB2E9C74}"/>
                </a:ext>
              </a:extLst>
            </p:cNvPr>
            <p:cNvSpPr/>
            <p:nvPr/>
          </p:nvSpPr>
          <p:spPr>
            <a:xfrm>
              <a:off x="2321413" y="2248276"/>
              <a:ext cx="4225268" cy="2470292"/>
            </a:xfrm>
            <a:custGeom>
              <a:avLst/>
              <a:gdLst/>
              <a:ahLst/>
              <a:cxnLst/>
              <a:rect l="l" t="t" r="r" b="b"/>
              <a:pathLst>
                <a:path w="39170" h="19588" extrusionOk="0">
                  <a:moveTo>
                    <a:pt x="19582" y="0"/>
                  </a:moveTo>
                  <a:cubicBezTo>
                    <a:pt x="8767" y="0"/>
                    <a:pt x="1" y="8767"/>
                    <a:pt x="1" y="19587"/>
                  </a:cubicBezTo>
                  <a:lnTo>
                    <a:pt x="39170" y="19587"/>
                  </a:lnTo>
                  <a:cubicBezTo>
                    <a:pt x="39170" y="8767"/>
                    <a:pt x="30403" y="0"/>
                    <a:pt x="195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44;p16">
              <a:extLst>
                <a:ext uri="{FF2B5EF4-FFF2-40B4-BE49-F238E27FC236}">
                  <a16:creationId xmlns:a16="http://schemas.microsoft.com/office/drawing/2014/main" id="{3CD76A19-48F5-1274-DD9D-E910CA7966A4}"/>
                </a:ext>
              </a:extLst>
            </p:cNvPr>
            <p:cNvSpPr/>
            <p:nvPr/>
          </p:nvSpPr>
          <p:spPr>
            <a:xfrm>
              <a:off x="1779630" y="3480364"/>
              <a:ext cx="269747" cy="159995"/>
            </a:xfrm>
            <a:custGeom>
              <a:avLst/>
              <a:gdLst/>
              <a:ahLst/>
              <a:cxnLst/>
              <a:rect l="l" t="t" r="r" b="b"/>
              <a:pathLst>
                <a:path w="1937" h="1149" extrusionOk="0">
                  <a:moveTo>
                    <a:pt x="955" y="1"/>
                  </a:moveTo>
                  <a:cubicBezTo>
                    <a:pt x="741" y="1"/>
                    <a:pt x="569" y="172"/>
                    <a:pt x="558" y="382"/>
                  </a:cubicBezTo>
                  <a:cubicBezTo>
                    <a:pt x="510" y="360"/>
                    <a:pt x="456" y="349"/>
                    <a:pt x="403" y="349"/>
                  </a:cubicBezTo>
                  <a:cubicBezTo>
                    <a:pt x="178" y="349"/>
                    <a:pt x="1" y="526"/>
                    <a:pt x="1" y="746"/>
                  </a:cubicBezTo>
                  <a:cubicBezTo>
                    <a:pt x="1" y="971"/>
                    <a:pt x="178" y="1148"/>
                    <a:pt x="403" y="1148"/>
                  </a:cubicBezTo>
                  <a:lnTo>
                    <a:pt x="1566" y="1148"/>
                  </a:lnTo>
                  <a:cubicBezTo>
                    <a:pt x="1770" y="1132"/>
                    <a:pt x="1936" y="955"/>
                    <a:pt x="1936" y="746"/>
                  </a:cubicBezTo>
                  <a:cubicBezTo>
                    <a:pt x="1936" y="526"/>
                    <a:pt x="1754" y="349"/>
                    <a:pt x="1534" y="349"/>
                  </a:cubicBezTo>
                  <a:cubicBezTo>
                    <a:pt x="1470" y="349"/>
                    <a:pt x="1411" y="365"/>
                    <a:pt x="1352" y="392"/>
                  </a:cubicBezTo>
                  <a:cubicBezTo>
                    <a:pt x="1346" y="178"/>
                    <a:pt x="1169" y="1"/>
                    <a:pt x="9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45;p16">
              <a:extLst>
                <a:ext uri="{FF2B5EF4-FFF2-40B4-BE49-F238E27FC236}">
                  <a16:creationId xmlns:a16="http://schemas.microsoft.com/office/drawing/2014/main" id="{CFEAB6EE-3795-C300-9AD5-33E992E7FA64}"/>
                </a:ext>
              </a:extLst>
            </p:cNvPr>
            <p:cNvSpPr/>
            <p:nvPr/>
          </p:nvSpPr>
          <p:spPr>
            <a:xfrm>
              <a:off x="4839032" y="2674930"/>
              <a:ext cx="385472" cy="228644"/>
            </a:xfrm>
            <a:custGeom>
              <a:avLst/>
              <a:gdLst/>
              <a:ahLst/>
              <a:cxnLst/>
              <a:rect l="l" t="t" r="r" b="b"/>
              <a:pathLst>
                <a:path w="2768" h="1642" extrusionOk="0">
                  <a:moveTo>
                    <a:pt x="1362" y="1"/>
                  </a:moveTo>
                  <a:cubicBezTo>
                    <a:pt x="1062" y="1"/>
                    <a:pt x="810" y="242"/>
                    <a:pt x="794" y="542"/>
                  </a:cubicBezTo>
                  <a:cubicBezTo>
                    <a:pt x="724" y="515"/>
                    <a:pt x="649" y="499"/>
                    <a:pt x="569" y="499"/>
                  </a:cubicBezTo>
                  <a:cubicBezTo>
                    <a:pt x="253" y="499"/>
                    <a:pt x="1" y="751"/>
                    <a:pt x="1" y="1068"/>
                  </a:cubicBezTo>
                  <a:cubicBezTo>
                    <a:pt x="1" y="1384"/>
                    <a:pt x="253" y="1641"/>
                    <a:pt x="569" y="1641"/>
                  </a:cubicBezTo>
                  <a:lnTo>
                    <a:pt x="2242" y="1641"/>
                  </a:lnTo>
                  <a:lnTo>
                    <a:pt x="2242" y="1636"/>
                  </a:lnTo>
                  <a:cubicBezTo>
                    <a:pt x="2537" y="1615"/>
                    <a:pt x="2767" y="1368"/>
                    <a:pt x="2767" y="1068"/>
                  </a:cubicBezTo>
                  <a:cubicBezTo>
                    <a:pt x="2767" y="751"/>
                    <a:pt x="2510" y="499"/>
                    <a:pt x="2194" y="499"/>
                  </a:cubicBezTo>
                  <a:cubicBezTo>
                    <a:pt x="2102" y="499"/>
                    <a:pt x="2011" y="521"/>
                    <a:pt x="1936" y="558"/>
                  </a:cubicBezTo>
                  <a:cubicBezTo>
                    <a:pt x="1926" y="253"/>
                    <a:pt x="1673" y="1"/>
                    <a:pt x="13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46;p16">
              <a:extLst>
                <a:ext uri="{FF2B5EF4-FFF2-40B4-BE49-F238E27FC236}">
                  <a16:creationId xmlns:a16="http://schemas.microsoft.com/office/drawing/2014/main" id="{2442E973-5E89-6116-2BCC-C0A1BB420B1D}"/>
                </a:ext>
              </a:extLst>
            </p:cNvPr>
            <p:cNvSpPr/>
            <p:nvPr/>
          </p:nvSpPr>
          <p:spPr>
            <a:xfrm>
              <a:off x="6106906" y="2492380"/>
              <a:ext cx="603553" cy="357031"/>
            </a:xfrm>
            <a:custGeom>
              <a:avLst/>
              <a:gdLst/>
              <a:ahLst/>
              <a:cxnLst/>
              <a:rect l="l" t="t" r="r" b="b"/>
              <a:pathLst>
                <a:path w="4334" h="2564" extrusionOk="0">
                  <a:moveTo>
                    <a:pt x="2140" y="1"/>
                  </a:moveTo>
                  <a:cubicBezTo>
                    <a:pt x="1663" y="1"/>
                    <a:pt x="1277" y="376"/>
                    <a:pt x="1250" y="843"/>
                  </a:cubicBezTo>
                  <a:cubicBezTo>
                    <a:pt x="1143" y="800"/>
                    <a:pt x="1025" y="773"/>
                    <a:pt x="896" y="773"/>
                  </a:cubicBezTo>
                  <a:cubicBezTo>
                    <a:pt x="403" y="773"/>
                    <a:pt x="1" y="1175"/>
                    <a:pt x="1" y="1668"/>
                  </a:cubicBezTo>
                  <a:cubicBezTo>
                    <a:pt x="1" y="2162"/>
                    <a:pt x="403" y="2564"/>
                    <a:pt x="896" y="2564"/>
                  </a:cubicBezTo>
                  <a:lnTo>
                    <a:pt x="3508" y="2564"/>
                  </a:lnTo>
                  <a:lnTo>
                    <a:pt x="3508" y="2558"/>
                  </a:lnTo>
                  <a:cubicBezTo>
                    <a:pt x="3969" y="2526"/>
                    <a:pt x="4333" y="2140"/>
                    <a:pt x="4333" y="1668"/>
                  </a:cubicBezTo>
                  <a:cubicBezTo>
                    <a:pt x="4333" y="1175"/>
                    <a:pt x="3931" y="773"/>
                    <a:pt x="3438" y="773"/>
                  </a:cubicBezTo>
                  <a:cubicBezTo>
                    <a:pt x="3293" y="773"/>
                    <a:pt x="3154" y="810"/>
                    <a:pt x="3036" y="869"/>
                  </a:cubicBezTo>
                  <a:cubicBezTo>
                    <a:pt x="3020" y="387"/>
                    <a:pt x="2628" y="1"/>
                    <a:pt x="21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47;p16">
              <a:extLst>
                <a:ext uri="{FF2B5EF4-FFF2-40B4-BE49-F238E27FC236}">
                  <a16:creationId xmlns:a16="http://schemas.microsoft.com/office/drawing/2014/main" id="{1296B6D4-973C-8422-BA4A-E85E826EDA27}"/>
                </a:ext>
              </a:extLst>
            </p:cNvPr>
            <p:cNvSpPr/>
            <p:nvPr/>
          </p:nvSpPr>
          <p:spPr>
            <a:xfrm>
              <a:off x="4216332" y="2248275"/>
              <a:ext cx="546735" cy="324168"/>
            </a:xfrm>
            <a:custGeom>
              <a:avLst/>
              <a:gdLst/>
              <a:ahLst/>
              <a:cxnLst/>
              <a:rect l="l" t="t" r="r" b="b"/>
              <a:pathLst>
                <a:path w="3926" h="2328" extrusionOk="0">
                  <a:moveTo>
                    <a:pt x="1936" y="0"/>
                  </a:moveTo>
                  <a:cubicBezTo>
                    <a:pt x="1507" y="0"/>
                    <a:pt x="1153" y="344"/>
                    <a:pt x="1132" y="767"/>
                  </a:cubicBezTo>
                  <a:cubicBezTo>
                    <a:pt x="1030" y="724"/>
                    <a:pt x="923" y="703"/>
                    <a:pt x="810" y="703"/>
                  </a:cubicBezTo>
                  <a:cubicBezTo>
                    <a:pt x="365" y="703"/>
                    <a:pt x="0" y="1067"/>
                    <a:pt x="0" y="1512"/>
                  </a:cubicBezTo>
                  <a:cubicBezTo>
                    <a:pt x="0" y="1963"/>
                    <a:pt x="365" y="2327"/>
                    <a:pt x="810" y="2327"/>
                  </a:cubicBezTo>
                  <a:lnTo>
                    <a:pt x="3180" y="2327"/>
                  </a:lnTo>
                  <a:lnTo>
                    <a:pt x="3180" y="2322"/>
                  </a:lnTo>
                  <a:cubicBezTo>
                    <a:pt x="3598" y="2290"/>
                    <a:pt x="3925" y="1941"/>
                    <a:pt x="3925" y="1512"/>
                  </a:cubicBezTo>
                  <a:cubicBezTo>
                    <a:pt x="3925" y="1067"/>
                    <a:pt x="3561" y="703"/>
                    <a:pt x="3116" y="703"/>
                  </a:cubicBezTo>
                  <a:cubicBezTo>
                    <a:pt x="2982" y="703"/>
                    <a:pt x="2858" y="735"/>
                    <a:pt x="2751" y="789"/>
                  </a:cubicBezTo>
                  <a:cubicBezTo>
                    <a:pt x="2735" y="354"/>
                    <a:pt x="2381" y="0"/>
                    <a:pt x="19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48;p16">
              <a:extLst>
                <a:ext uri="{FF2B5EF4-FFF2-40B4-BE49-F238E27FC236}">
                  <a16:creationId xmlns:a16="http://schemas.microsoft.com/office/drawing/2014/main" id="{898E92B3-0CF6-7343-050B-0929D86B7331}"/>
                </a:ext>
              </a:extLst>
            </p:cNvPr>
            <p:cNvSpPr/>
            <p:nvPr/>
          </p:nvSpPr>
          <p:spPr>
            <a:xfrm>
              <a:off x="6732021" y="3198363"/>
              <a:ext cx="385472" cy="227809"/>
            </a:xfrm>
            <a:custGeom>
              <a:avLst/>
              <a:gdLst/>
              <a:ahLst/>
              <a:cxnLst/>
              <a:rect l="l" t="t" r="r" b="b"/>
              <a:pathLst>
                <a:path w="2768" h="1636" extrusionOk="0">
                  <a:moveTo>
                    <a:pt x="1368" y="0"/>
                  </a:moveTo>
                  <a:cubicBezTo>
                    <a:pt x="1062" y="0"/>
                    <a:pt x="810" y="236"/>
                    <a:pt x="794" y="536"/>
                  </a:cubicBezTo>
                  <a:cubicBezTo>
                    <a:pt x="724" y="509"/>
                    <a:pt x="649" y="493"/>
                    <a:pt x="569" y="493"/>
                  </a:cubicBezTo>
                  <a:cubicBezTo>
                    <a:pt x="258" y="493"/>
                    <a:pt x="1" y="751"/>
                    <a:pt x="1" y="1067"/>
                  </a:cubicBezTo>
                  <a:cubicBezTo>
                    <a:pt x="1" y="1383"/>
                    <a:pt x="258" y="1635"/>
                    <a:pt x="569" y="1635"/>
                  </a:cubicBezTo>
                  <a:lnTo>
                    <a:pt x="2242" y="1635"/>
                  </a:lnTo>
                  <a:cubicBezTo>
                    <a:pt x="2537" y="1614"/>
                    <a:pt x="2767" y="1367"/>
                    <a:pt x="2767" y="1067"/>
                  </a:cubicBezTo>
                  <a:cubicBezTo>
                    <a:pt x="2767" y="751"/>
                    <a:pt x="2510" y="493"/>
                    <a:pt x="2194" y="493"/>
                  </a:cubicBezTo>
                  <a:cubicBezTo>
                    <a:pt x="2102" y="493"/>
                    <a:pt x="2017" y="515"/>
                    <a:pt x="1936" y="558"/>
                  </a:cubicBezTo>
                  <a:cubicBezTo>
                    <a:pt x="1925" y="247"/>
                    <a:pt x="1673" y="0"/>
                    <a:pt x="13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49;p16">
              <a:extLst>
                <a:ext uri="{FF2B5EF4-FFF2-40B4-BE49-F238E27FC236}">
                  <a16:creationId xmlns:a16="http://schemas.microsoft.com/office/drawing/2014/main" id="{4E6E4150-54C6-B46F-0129-B6DDFF1397D0}"/>
                </a:ext>
              </a:extLst>
            </p:cNvPr>
            <p:cNvSpPr/>
            <p:nvPr/>
          </p:nvSpPr>
          <p:spPr>
            <a:xfrm>
              <a:off x="2431722" y="2818003"/>
              <a:ext cx="385472" cy="228505"/>
            </a:xfrm>
            <a:custGeom>
              <a:avLst/>
              <a:gdLst/>
              <a:ahLst/>
              <a:cxnLst/>
              <a:rect l="l" t="t" r="r" b="b"/>
              <a:pathLst>
                <a:path w="2768" h="1641" extrusionOk="0">
                  <a:moveTo>
                    <a:pt x="1362" y="0"/>
                  </a:moveTo>
                  <a:cubicBezTo>
                    <a:pt x="1057" y="0"/>
                    <a:pt x="810" y="242"/>
                    <a:pt x="794" y="542"/>
                  </a:cubicBezTo>
                  <a:cubicBezTo>
                    <a:pt x="724" y="510"/>
                    <a:pt x="649" y="494"/>
                    <a:pt x="569" y="494"/>
                  </a:cubicBezTo>
                  <a:cubicBezTo>
                    <a:pt x="252" y="494"/>
                    <a:pt x="0" y="751"/>
                    <a:pt x="0" y="1067"/>
                  </a:cubicBezTo>
                  <a:cubicBezTo>
                    <a:pt x="0" y="1384"/>
                    <a:pt x="252" y="1641"/>
                    <a:pt x="569" y="1641"/>
                  </a:cubicBezTo>
                  <a:lnTo>
                    <a:pt x="2236" y="1641"/>
                  </a:lnTo>
                  <a:lnTo>
                    <a:pt x="2236" y="1636"/>
                  </a:lnTo>
                  <a:cubicBezTo>
                    <a:pt x="2531" y="1614"/>
                    <a:pt x="2767" y="1368"/>
                    <a:pt x="2767" y="1067"/>
                  </a:cubicBezTo>
                  <a:cubicBezTo>
                    <a:pt x="2767" y="751"/>
                    <a:pt x="2510" y="494"/>
                    <a:pt x="2193" y="494"/>
                  </a:cubicBezTo>
                  <a:cubicBezTo>
                    <a:pt x="2102" y="494"/>
                    <a:pt x="2011" y="520"/>
                    <a:pt x="1936" y="558"/>
                  </a:cubicBezTo>
                  <a:cubicBezTo>
                    <a:pt x="1925" y="247"/>
                    <a:pt x="1673" y="0"/>
                    <a:pt x="13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50;p16">
              <a:extLst>
                <a:ext uri="{FF2B5EF4-FFF2-40B4-BE49-F238E27FC236}">
                  <a16:creationId xmlns:a16="http://schemas.microsoft.com/office/drawing/2014/main" id="{807879AD-1044-14CB-580D-BA1CD36694CE}"/>
                </a:ext>
              </a:extLst>
            </p:cNvPr>
            <p:cNvSpPr/>
            <p:nvPr/>
          </p:nvSpPr>
          <p:spPr>
            <a:xfrm>
              <a:off x="6415972" y="4102243"/>
              <a:ext cx="404133" cy="240480"/>
            </a:xfrm>
            <a:custGeom>
              <a:avLst/>
              <a:gdLst/>
              <a:ahLst/>
              <a:cxnLst/>
              <a:rect l="l" t="t" r="r" b="b"/>
              <a:pathLst>
                <a:path w="2902" h="1727" extrusionOk="0">
                  <a:moveTo>
                    <a:pt x="0" y="0"/>
                  </a:moveTo>
                  <a:lnTo>
                    <a:pt x="0" y="1727"/>
                  </a:lnTo>
                  <a:lnTo>
                    <a:pt x="2901" y="1727"/>
                  </a:lnTo>
                  <a:lnTo>
                    <a:pt x="2901" y="0"/>
                  </a:lnTo>
                  <a:close/>
                </a:path>
              </a:pathLst>
            </a:custGeom>
            <a:solidFill>
              <a:srgbClr val="D3B9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51;p16">
              <a:extLst>
                <a:ext uri="{FF2B5EF4-FFF2-40B4-BE49-F238E27FC236}">
                  <a16:creationId xmlns:a16="http://schemas.microsoft.com/office/drawing/2014/main" id="{0E20ABC5-D210-C9C9-DC1F-BA70F9EF7FDE}"/>
                </a:ext>
              </a:extLst>
            </p:cNvPr>
            <p:cNvSpPr/>
            <p:nvPr/>
          </p:nvSpPr>
          <p:spPr>
            <a:xfrm>
              <a:off x="6386867" y="3942385"/>
              <a:ext cx="462343" cy="159995"/>
            </a:xfrm>
            <a:custGeom>
              <a:avLst/>
              <a:gdLst/>
              <a:ahLst/>
              <a:cxnLst/>
              <a:rect l="l" t="t" r="r" b="b"/>
              <a:pathLst>
                <a:path w="3320" h="1149" extrusionOk="0">
                  <a:moveTo>
                    <a:pt x="268" y="1"/>
                  </a:moveTo>
                  <a:lnTo>
                    <a:pt x="0" y="1148"/>
                  </a:lnTo>
                  <a:lnTo>
                    <a:pt x="3319" y="1148"/>
                  </a:lnTo>
                  <a:lnTo>
                    <a:pt x="3051" y="1"/>
                  </a:lnTo>
                  <a:close/>
                </a:path>
              </a:pathLst>
            </a:custGeom>
            <a:solidFill>
              <a:srgbClr val="E59E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52;p16">
              <a:extLst>
                <a:ext uri="{FF2B5EF4-FFF2-40B4-BE49-F238E27FC236}">
                  <a16:creationId xmlns:a16="http://schemas.microsoft.com/office/drawing/2014/main" id="{9FC26E96-DA38-548C-8696-7B350C8DFB8C}"/>
                </a:ext>
              </a:extLst>
            </p:cNvPr>
            <p:cNvSpPr/>
            <p:nvPr/>
          </p:nvSpPr>
          <p:spPr>
            <a:xfrm>
              <a:off x="6566093" y="4205984"/>
              <a:ext cx="103888" cy="136741"/>
            </a:xfrm>
            <a:custGeom>
              <a:avLst/>
              <a:gdLst/>
              <a:ahLst/>
              <a:cxnLst/>
              <a:rect l="l" t="t" r="r" b="b"/>
              <a:pathLst>
                <a:path w="746" h="982" extrusionOk="0">
                  <a:moveTo>
                    <a:pt x="0" y="0"/>
                  </a:moveTo>
                  <a:lnTo>
                    <a:pt x="0" y="982"/>
                  </a:lnTo>
                  <a:lnTo>
                    <a:pt x="746" y="982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53;p16">
              <a:extLst>
                <a:ext uri="{FF2B5EF4-FFF2-40B4-BE49-F238E27FC236}">
                  <a16:creationId xmlns:a16="http://schemas.microsoft.com/office/drawing/2014/main" id="{656E833C-7E23-C903-0AB3-0E986B3E28A2}"/>
                </a:ext>
              </a:extLst>
            </p:cNvPr>
            <p:cNvSpPr/>
            <p:nvPr/>
          </p:nvSpPr>
          <p:spPr>
            <a:xfrm>
              <a:off x="6451066" y="4164905"/>
              <a:ext cx="80771" cy="81460"/>
            </a:xfrm>
            <a:custGeom>
              <a:avLst/>
              <a:gdLst/>
              <a:ahLst/>
              <a:cxnLst/>
              <a:rect l="l" t="t" r="r" b="b"/>
              <a:pathLst>
                <a:path w="580" h="585" extrusionOk="0">
                  <a:moveTo>
                    <a:pt x="0" y="0"/>
                  </a:moveTo>
                  <a:lnTo>
                    <a:pt x="0" y="585"/>
                  </a:lnTo>
                  <a:lnTo>
                    <a:pt x="580" y="585"/>
                  </a:lnTo>
                  <a:lnTo>
                    <a:pt x="580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54;p16">
              <a:extLst>
                <a:ext uri="{FF2B5EF4-FFF2-40B4-BE49-F238E27FC236}">
                  <a16:creationId xmlns:a16="http://schemas.microsoft.com/office/drawing/2014/main" id="{8710D349-1883-A62A-BF44-FAD36950A3F3}"/>
                </a:ext>
              </a:extLst>
            </p:cNvPr>
            <p:cNvSpPr/>
            <p:nvPr/>
          </p:nvSpPr>
          <p:spPr>
            <a:xfrm>
              <a:off x="6491451" y="4164905"/>
              <a:ext cx="139" cy="81460"/>
            </a:xfrm>
            <a:custGeom>
              <a:avLst/>
              <a:gdLst/>
              <a:ahLst/>
              <a:cxnLst/>
              <a:rect l="l" t="t" r="r" b="b"/>
              <a:pathLst>
                <a:path w="1" h="585" fill="none" extrusionOk="0">
                  <a:moveTo>
                    <a:pt x="0" y="0"/>
                  </a:moveTo>
                  <a:lnTo>
                    <a:pt x="0" y="585"/>
                  </a:lnTo>
                </a:path>
              </a:pathLst>
            </a:custGeom>
            <a:noFill/>
            <a:ln w="1600" cap="flat" cmpd="sng">
              <a:solidFill>
                <a:srgbClr val="D3B9C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55;p16">
              <a:extLst>
                <a:ext uri="{FF2B5EF4-FFF2-40B4-BE49-F238E27FC236}">
                  <a16:creationId xmlns:a16="http://schemas.microsoft.com/office/drawing/2014/main" id="{1BD896D1-9098-14F0-86C1-C91CB612A82C}"/>
                </a:ext>
              </a:extLst>
            </p:cNvPr>
            <p:cNvSpPr/>
            <p:nvPr/>
          </p:nvSpPr>
          <p:spPr>
            <a:xfrm>
              <a:off x="6451066" y="4205148"/>
              <a:ext cx="80771" cy="139"/>
            </a:xfrm>
            <a:custGeom>
              <a:avLst/>
              <a:gdLst/>
              <a:ahLst/>
              <a:cxnLst/>
              <a:rect l="l" t="t" r="r" b="b"/>
              <a:pathLst>
                <a:path w="580" h="1" fill="none" extrusionOk="0">
                  <a:moveTo>
                    <a:pt x="580" y="1"/>
                  </a:moveTo>
                  <a:lnTo>
                    <a:pt x="0" y="1"/>
                  </a:lnTo>
                </a:path>
              </a:pathLst>
            </a:custGeom>
            <a:noFill/>
            <a:ln w="1600" cap="flat" cmpd="sng">
              <a:solidFill>
                <a:srgbClr val="D3B9C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56;p16">
              <a:extLst>
                <a:ext uri="{FF2B5EF4-FFF2-40B4-BE49-F238E27FC236}">
                  <a16:creationId xmlns:a16="http://schemas.microsoft.com/office/drawing/2014/main" id="{777A1C6A-B3AB-97E3-5CAC-1539917777B8}"/>
                </a:ext>
              </a:extLst>
            </p:cNvPr>
            <p:cNvSpPr/>
            <p:nvPr/>
          </p:nvSpPr>
          <p:spPr>
            <a:xfrm>
              <a:off x="6704238" y="4164905"/>
              <a:ext cx="80771" cy="81460"/>
            </a:xfrm>
            <a:custGeom>
              <a:avLst/>
              <a:gdLst/>
              <a:ahLst/>
              <a:cxnLst/>
              <a:rect l="l" t="t" r="r" b="b"/>
              <a:pathLst>
                <a:path w="580" h="585" extrusionOk="0">
                  <a:moveTo>
                    <a:pt x="0" y="0"/>
                  </a:moveTo>
                  <a:lnTo>
                    <a:pt x="0" y="585"/>
                  </a:lnTo>
                  <a:lnTo>
                    <a:pt x="579" y="585"/>
                  </a:lnTo>
                  <a:lnTo>
                    <a:pt x="579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57;p16">
              <a:extLst>
                <a:ext uri="{FF2B5EF4-FFF2-40B4-BE49-F238E27FC236}">
                  <a16:creationId xmlns:a16="http://schemas.microsoft.com/office/drawing/2014/main" id="{20EFD9E8-8629-E2F2-0537-56717CCB38ED}"/>
                </a:ext>
              </a:extLst>
            </p:cNvPr>
            <p:cNvSpPr/>
            <p:nvPr/>
          </p:nvSpPr>
          <p:spPr>
            <a:xfrm>
              <a:off x="6744483" y="4164905"/>
              <a:ext cx="139" cy="81460"/>
            </a:xfrm>
            <a:custGeom>
              <a:avLst/>
              <a:gdLst/>
              <a:ahLst/>
              <a:cxnLst/>
              <a:rect l="l" t="t" r="r" b="b"/>
              <a:pathLst>
                <a:path w="1" h="585" fill="none" extrusionOk="0">
                  <a:moveTo>
                    <a:pt x="1" y="0"/>
                  </a:moveTo>
                  <a:lnTo>
                    <a:pt x="1" y="585"/>
                  </a:lnTo>
                </a:path>
              </a:pathLst>
            </a:custGeom>
            <a:noFill/>
            <a:ln w="1600" cap="flat" cmpd="sng">
              <a:solidFill>
                <a:srgbClr val="D3B9C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58;p16">
              <a:extLst>
                <a:ext uri="{FF2B5EF4-FFF2-40B4-BE49-F238E27FC236}">
                  <a16:creationId xmlns:a16="http://schemas.microsoft.com/office/drawing/2014/main" id="{C1D571A8-104C-D154-53AB-596645DD030C}"/>
                </a:ext>
              </a:extLst>
            </p:cNvPr>
            <p:cNvSpPr/>
            <p:nvPr/>
          </p:nvSpPr>
          <p:spPr>
            <a:xfrm>
              <a:off x="6704238" y="4205148"/>
              <a:ext cx="80771" cy="139"/>
            </a:xfrm>
            <a:custGeom>
              <a:avLst/>
              <a:gdLst/>
              <a:ahLst/>
              <a:cxnLst/>
              <a:rect l="l" t="t" r="r" b="b"/>
              <a:pathLst>
                <a:path w="580" h="1" fill="none" extrusionOk="0">
                  <a:moveTo>
                    <a:pt x="579" y="1"/>
                  </a:moveTo>
                  <a:lnTo>
                    <a:pt x="0" y="1"/>
                  </a:lnTo>
                </a:path>
              </a:pathLst>
            </a:custGeom>
            <a:noFill/>
            <a:ln w="1600" cap="flat" cmpd="sng">
              <a:solidFill>
                <a:srgbClr val="D3B9C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59;p16">
              <a:extLst>
                <a:ext uri="{FF2B5EF4-FFF2-40B4-BE49-F238E27FC236}">
                  <a16:creationId xmlns:a16="http://schemas.microsoft.com/office/drawing/2014/main" id="{0511A095-4B8A-69E2-4B3C-4070914C76C6}"/>
                </a:ext>
              </a:extLst>
            </p:cNvPr>
            <p:cNvSpPr/>
            <p:nvPr/>
          </p:nvSpPr>
          <p:spPr>
            <a:xfrm>
              <a:off x="5470076" y="2970980"/>
              <a:ext cx="327818" cy="134513"/>
            </a:xfrm>
            <a:custGeom>
              <a:avLst/>
              <a:gdLst/>
              <a:ahLst/>
              <a:cxnLst/>
              <a:rect l="l" t="t" r="r" b="b"/>
              <a:pathLst>
                <a:path w="2354" h="966" extrusionOk="0">
                  <a:moveTo>
                    <a:pt x="0" y="1"/>
                  </a:moveTo>
                  <a:lnTo>
                    <a:pt x="0" y="966"/>
                  </a:lnTo>
                  <a:lnTo>
                    <a:pt x="2354" y="966"/>
                  </a:lnTo>
                  <a:lnTo>
                    <a:pt x="2354" y="1"/>
                  </a:lnTo>
                  <a:close/>
                </a:path>
              </a:pathLst>
            </a:custGeom>
            <a:solidFill>
              <a:srgbClr val="D3B9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60;p16">
              <a:extLst>
                <a:ext uri="{FF2B5EF4-FFF2-40B4-BE49-F238E27FC236}">
                  <a16:creationId xmlns:a16="http://schemas.microsoft.com/office/drawing/2014/main" id="{9E4F233E-9EAB-D412-9DD6-A59C7C2EB0D7}"/>
                </a:ext>
              </a:extLst>
            </p:cNvPr>
            <p:cNvSpPr/>
            <p:nvPr/>
          </p:nvSpPr>
          <p:spPr>
            <a:xfrm>
              <a:off x="5528286" y="2837301"/>
              <a:ext cx="211397" cy="133817"/>
            </a:xfrm>
            <a:custGeom>
              <a:avLst/>
              <a:gdLst/>
              <a:ahLst/>
              <a:cxnLst/>
              <a:rect l="l" t="t" r="r" b="b"/>
              <a:pathLst>
                <a:path w="1518" h="961" extrusionOk="0">
                  <a:moveTo>
                    <a:pt x="0" y="1"/>
                  </a:moveTo>
                  <a:lnTo>
                    <a:pt x="0" y="961"/>
                  </a:lnTo>
                  <a:lnTo>
                    <a:pt x="1518" y="961"/>
                  </a:lnTo>
                  <a:lnTo>
                    <a:pt x="1518" y="1"/>
                  </a:lnTo>
                  <a:close/>
                </a:path>
              </a:pathLst>
            </a:custGeom>
            <a:solidFill>
              <a:srgbClr val="E6D1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61;p16">
              <a:extLst>
                <a:ext uri="{FF2B5EF4-FFF2-40B4-BE49-F238E27FC236}">
                  <a16:creationId xmlns:a16="http://schemas.microsoft.com/office/drawing/2014/main" id="{5DAA4F92-BA99-B751-D293-3CBFCD309CEA}"/>
                </a:ext>
              </a:extLst>
            </p:cNvPr>
            <p:cNvSpPr/>
            <p:nvPr/>
          </p:nvSpPr>
          <p:spPr>
            <a:xfrm>
              <a:off x="5390838" y="3105356"/>
              <a:ext cx="479611" cy="1623347"/>
            </a:xfrm>
            <a:custGeom>
              <a:avLst/>
              <a:gdLst/>
              <a:ahLst/>
              <a:cxnLst/>
              <a:rect l="l" t="t" r="r" b="b"/>
              <a:pathLst>
                <a:path w="3444" h="11658" extrusionOk="0">
                  <a:moveTo>
                    <a:pt x="1" y="1"/>
                  </a:moveTo>
                  <a:lnTo>
                    <a:pt x="1" y="11658"/>
                  </a:lnTo>
                  <a:lnTo>
                    <a:pt x="3443" y="11658"/>
                  </a:lnTo>
                  <a:lnTo>
                    <a:pt x="3443" y="1"/>
                  </a:lnTo>
                  <a:close/>
                </a:path>
              </a:pathLst>
            </a:custGeom>
            <a:solidFill>
              <a:srgbClr val="A591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62;p16">
              <a:extLst>
                <a:ext uri="{FF2B5EF4-FFF2-40B4-BE49-F238E27FC236}">
                  <a16:creationId xmlns:a16="http://schemas.microsoft.com/office/drawing/2014/main" id="{CED025D3-9B35-B07A-B65F-BDE3405F3C28}"/>
                </a:ext>
              </a:extLst>
            </p:cNvPr>
            <p:cNvSpPr/>
            <p:nvPr/>
          </p:nvSpPr>
          <p:spPr>
            <a:xfrm>
              <a:off x="5455872" y="3162866"/>
              <a:ext cx="79239" cy="80067"/>
            </a:xfrm>
            <a:custGeom>
              <a:avLst/>
              <a:gdLst/>
              <a:ahLst/>
              <a:cxnLst/>
              <a:rect l="l" t="t" r="r" b="b"/>
              <a:pathLst>
                <a:path w="569" h="575" extrusionOk="0">
                  <a:moveTo>
                    <a:pt x="0" y="1"/>
                  </a:moveTo>
                  <a:lnTo>
                    <a:pt x="0" y="574"/>
                  </a:lnTo>
                  <a:lnTo>
                    <a:pt x="569" y="574"/>
                  </a:lnTo>
                  <a:lnTo>
                    <a:pt x="569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63;p16">
              <a:extLst>
                <a:ext uri="{FF2B5EF4-FFF2-40B4-BE49-F238E27FC236}">
                  <a16:creationId xmlns:a16="http://schemas.microsoft.com/office/drawing/2014/main" id="{7319302A-15E8-2FBA-092D-102C4CE22480}"/>
                </a:ext>
              </a:extLst>
            </p:cNvPr>
            <p:cNvSpPr/>
            <p:nvPr/>
          </p:nvSpPr>
          <p:spPr>
            <a:xfrm>
              <a:off x="5594016" y="3162866"/>
              <a:ext cx="79935" cy="80067"/>
            </a:xfrm>
            <a:custGeom>
              <a:avLst/>
              <a:gdLst/>
              <a:ahLst/>
              <a:cxnLst/>
              <a:rect l="l" t="t" r="r" b="b"/>
              <a:pathLst>
                <a:path w="574" h="575" extrusionOk="0">
                  <a:moveTo>
                    <a:pt x="0" y="1"/>
                  </a:moveTo>
                  <a:lnTo>
                    <a:pt x="0" y="574"/>
                  </a:lnTo>
                  <a:lnTo>
                    <a:pt x="574" y="574"/>
                  </a:lnTo>
                  <a:lnTo>
                    <a:pt x="574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64;p16">
              <a:extLst>
                <a:ext uri="{FF2B5EF4-FFF2-40B4-BE49-F238E27FC236}">
                  <a16:creationId xmlns:a16="http://schemas.microsoft.com/office/drawing/2014/main" id="{C181A1A3-6634-FE76-DA8F-388789D6B08E}"/>
                </a:ext>
              </a:extLst>
            </p:cNvPr>
            <p:cNvSpPr/>
            <p:nvPr/>
          </p:nvSpPr>
          <p:spPr>
            <a:xfrm>
              <a:off x="5732857" y="3162866"/>
              <a:ext cx="80075" cy="80067"/>
            </a:xfrm>
            <a:custGeom>
              <a:avLst/>
              <a:gdLst/>
              <a:ahLst/>
              <a:cxnLst/>
              <a:rect l="l" t="t" r="r" b="b"/>
              <a:pathLst>
                <a:path w="575" h="575" extrusionOk="0">
                  <a:moveTo>
                    <a:pt x="0" y="1"/>
                  </a:moveTo>
                  <a:lnTo>
                    <a:pt x="0" y="574"/>
                  </a:lnTo>
                  <a:lnTo>
                    <a:pt x="574" y="574"/>
                  </a:lnTo>
                  <a:lnTo>
                    <a:pt x="574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65;p16">
              <a:extLst>
                <a:ext uri="{FF2B5EF4-FFF2-40B4-BE49-F238E27FC236}">
                  <a16:creationId xmlns:a16="http://schemas.microsoft.com/office/drawing/2014/main" id="{8E59732A-8997-32DA-0062-A64724C830DA}"/>
                </a:ext>
              </a:extLst>
            </p:cNvPr>
            <p:cNvSpPr/>
            <p:nvPr/>
          </p:nvSpPr>
          <p:spPr>
            <a:xfrm>
              <a:off x="5455872" y="3301837"/>
              <a:ext cx="79239" cy="79928"/>
            </a:xfrm>
            <a:custGeom>
              <a:avLst/>
              <a:gdLst/>
              <a:ahLst/>
              <a:cxnLst/>
              <a:rect l="l" t="t" r="r" b="b"/>
              <a:pathLst>
                <a:path w="569" h="574" extrusionOk="0">
                  <a:moveTo>
                    <a:pt x="0" y="0"/>
                  </a:moveTo>
                  <a:lnTo>
                    <a:pt x="0" y="574"/>
                  </a:lnTo>
                  <a:lnTo>
                    <a:pt x="569" y="574"/>
                  </a:lnTo>
                  <a:lnTo>
                    <a:pt x="569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66;p16">
              <a:extLst>
                <a:ext uri="{FF2B5EF4-FFF2-40B4-BE49-F238E27FC236}">
                  <a16:creationId xmlns:a16="http://schemas.microsoft.com/office/drawing/2014/main" id="{013D42A0-454F-2BDD-60A4-86DBCBE76CBA}"/>
                </a:ext>
              </a:extLst>
            </p:cNvPr>
            <p:cNvSpPr/>
            <p:nvPr/>
          </p:nvSpPr>
          <p:spPr>
            <a:xfrm>
              <a:off x="5594016" y="3301837"/>
              <a:ext cx="79935" cy="79928"/>
            </a:xfrm>
            <a:custGeom>
              <a:avLst/>
              <a:gdLst/>
              <a:ahLst/>
              <a:cxnLst/>
              <a:rect l="l" t="t" r="r" b="b"/>
              <a:pathLst>
                <a:path w="574" h="574" extrusionOk="0">
                  <a:moveTo>
                    <a:pt x="0" y="0"/>
                  </a:moveTo>
                  <a:lnTo>
                    <a:pt x="0" y="574"/>
                  </a:lnTo>
                  <a:lnTo>
                    <a:pt x="574" y="574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67;p16">
              <a:extLst>
                <a:ext uri="{FF2B5EF4-FFF2-40B4-BE49-F238E27FC236}">
                  <a16:creationId xmlns:a16="http://schemas.microsoft.com/office/drawing/2014/main" id="{8DC7AA26-28C1-041F-FFDC-5C14D42D2FBE}"/>
                </a:ext>
              </a:extLst>
            </p:cNvPr>
            <p:cNvSpPr/>
            <p:nvPr/>
          </p:nvSpPr>
          <p:spPr>
            <a:xfrm>
              <a:off x="5732857" y="3301837"/>
              <a:ext cx="80075" cy="79928"/>
            </a:xfrm>
            <a:custGeom>
              <a:avLst/>
              <a:gdLst/>
              <a:ahLst/>
              <a:cxnLst/>
              <a:rect l="l" t="t" r="r" b="b"/>
              <a:pathLst>
                <a:path w="575" h="574" extrusionOk="0">
                  <a:moveTo>
                    <a:pt x="0" y="0"/>
                  </a:moveTo>
                  <a:lnTo>
                    <a:pt x="0" y="574"/>
                  </a:lnTo>
                  <a:lnTo>
                    <a:pt x="574" y="574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68;p16">
              <a:extLst>
                <a:ext uri="{FF2B5EF4-FFF2-40B4-BE49-F238E27FC236}">
                  <a16:creationId xmlns:a16="http://schemas.microsoft.com/office/drawing/2014/main" id="{908ABC91-807E-08B3-7582-5BAC13F04735}"/>
                </a:ext>
              </a:extLst>
            </p:cNvPr>
            <p:cNvSpPr/>
            <p:nvPr/>
          </p:nvSpPr>
          <p:spPr>
            <a:xfrm>
              <a:off x="5455872" y="3439833"/>
              <a:ext cx="79239" cy="80067"/>
            </a:xfrm>
            <a:custGeom>
              <a:avLst/>
              <a:gdLst/>
              <a:ahLst/>
              <a:cxnLst/>
              <a:rect l="l" t="t" r="r" b="b"/>
              <a:pathLst>
                <a:path w="569" h="575" extrusionOk="0">
                  <a:moveTo>
                    <a:pt x="0" y="1"/>
                  </a:moveTo>
                  <a:lnTo>
                    <a:pt x="0" y="575"/>
                  </a:lnTo>
                  <a:lnTo>
                    <a:pt x="569" y="575"/>
                  </a:lnTo>
                  <a:lnTo>
                    <a:pt x="569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69;p16">
              <a:extLst>
                <a:ext uri="{FF2B5EF4-FFF2-40B4-BE49-F238E27FC236}">
                  <a16:creationId xmlns:a16="http://schemas.microsoft.com/office/drawing/2014/main" id="{DA18413B-8123-DEBD-5BF6-0B5BFECB6ED6}"/>
                </a:ext>
              </a:extLst>
            </p:cNvPr>
            <p:cNvSpPr/>
            <p:nvPr/>
          </p:nvSpPr>
          <p:spPr>
            <a:xfrm>
              <a:off x="5594016" y="3439833"/>
              <a:ext cx="79935" cy="80067"/>
            </a:xfrm>
            <a:custGeom>
              <a:avLst/>
              <a:gdLst/>
              <a:ahLst/>
              <a:cxnLst/>
              <a:rect l="l" t="t" r="r" b="b"/>
              <a:pathLst>
                <a:path w="574" h="575" extrusionOk="0">
                  <a:moveTo>
                    <a:pt x="0" y="1"/>
                  </a:moveTo>
                  <a:lnTo>
                    <a:pt x="0" y="575"/>
                  </a:lnTo>
                  <a:lnTo>
                    <a:pt x="574" y="575"/>
                  </a:lnTo>
                  <a:lnTo>
                    <a:pt x="574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70;p16">
              <a:extLst>
                <a:ext uri="{FF2B5EF4-FFF2-40B4-BE49-F238E27FC236}">
                  <a16:creationId xmlns:a16="http://schemas.microsoft.com/office/drawing/2014/main" id="{8B0C25EE-8267-88D2-0B7F-0ECEF974F170}"/>
                </a:ext>
              </a:extLst>
            </p:cNvPr>
            <p:cNvSpPr/>
            <p:nvPr/>
          </p:nvSpPr>
          <p:spPr>
            <a:xfrm>
              <a:off x="5732857" y="3439833"/>
              <a:ext cx="80075" cy="80067"/>
            </a:xfrm>
            <a:custGeom>
              <a:avLst/>
              <a:gdLst/>
              <a:ahLst/>
              <a:cxnLst/>
              <a:rect l="l" t="t" r="r" b="b"/>
              <a:pathLst>
                <a:path w="575" h="575" extrusionOk="0">
                  <a:moveTo>
                    <a:pt x="0" y="1"/>
                  </a:moveTo>
                  <a:lnTo>
                    <a:pt x="0" y="575"/>
                  </a:lnTo>
                  <a:lnTo>
                    <a:pt x="574" y="575"/>
                  </a:lnTo>
                  <a:lnTo>
                    <a:pt x="574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71;p16">
              <a:extLst>
                <a:ext uri="{FF2B5EF4-FFF2-40B4-BE49-F238E27FC236}">
                  <a16:creationId xmlns:a16="http://schemas.microsoft.com/office/drawing/2014/main" id="{88C1F862-4C25-FE41-F659-E6A01A1A51CD}"/>
                </a:ext>
              </a:extLst>
            </p:cNvPr>
            <p:cNvSpPr/>
            <p:nvPr/>
          </p:nvSpPr>
          <p:spPr>
            <a:xfrm>
              <a:off x="5455872" y="3578804"/>
              <a:ext cx="79239" cy="80067"/>
            </a:xfrm>
            <a:custGeom>
              <a:avLst/>
              <a:gdLst/>
              <a:ahLst/>
              <a:cxnLst/>
              <a:rect l="l" t="t" r="r" b="b"/>
              <a:pathLst>
                <a:path w="569" h="575" extrusionOk="0">
                  <a:moveTo>
                    <a:pt x="0" y="0"/>
                  </a:moveTo>
                  <a:lnTo>
                    <a:pt x="0" y="574"/>
                  </a:lnTo>
                  <a:lnTo>
                    <a:pt x="569" y="574"/>
                  </a:lnTo>
                  <a:lnTo>
                    <a:pt x="569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72;p16">
              <a:extLst>
                <a:ext uri="{FF2B5EF4-FFF2-40B4-BE49-F238E27FC236}">
                  <a16:creationId xmlns:a16="http://schemas.microsoft.com/office/drawing/2014/main" id="{44A1FDEE-CEEC-8F95-621A-943396E4981F}"/>
                </a:ext>
              </a:extLst>
            </p:cNvPr>
            <p:cNvSpPr/>
            <p:nvPr/>
          </p:nvSpPr>
          <p:spPr>
            <a:xfrm>
              <a:off x="5594016" y="3578804"/>
              <a:ext cx="79935" cy="80067"/>
            </a:xfrm>
            <a:custGeom>
              <a:avLst/>
              <a:gdLst/>
              <a:ahLst/>
              <a:cxnLst/>
              <a:rect l="l" t="t" r="r" b="b"/>
              <a:pathLst>
                <a:path w="574" h="575" extrusionOk="0">
                  <a:moveTo>
                    <a:pt x="0" y="0"/>
                  </a:moveTo>
                  <a:lnTo>
                    <a:pt x="0" y="574"/>
                  </a:lnTo>
                  <a:lnTo>
                    <a:pt x="574" y="574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73;p16">
              <a:extLst>
                <a:ext uri="{FF2B5EF4-FFF2-40B4-BE49-F238E27FC236}">
                  <a16:creationId xmlns:a16="http://schemas.microsoft.com/office/drawing/2014/main" id="{2113D096-83B6-C600-76AF-1D06268B88F8}"/>
                </a:ext>
              </a:extLst>
            </p:cNvPr>
            <p:cNvSpPr/>
            <p:nvPr/>
          </p:nvSpPr>
          <p:spPr>
            <a:xfrm>
              <a:off x="5732857" y="3578804"/>
              <a:ext cx="80075" cy="80067"/>
            </a:xfrm>
            <a:custGeom>
              <a:avLst/>
              <a:gdLst/>
              <a:ahLst/>
              <a:cxnLst/>
              <a:rect l="l" t="t" r="r" b="b"/>
              <a:pathLst>
                <a:path w="575" h="575" extrusionOk="0">
                  <a:moveTo>
                    <a:pt x="0" y="0"/>
                  </a:moveTo>
                  <a:lnTo>
                    <a:pt x="0" y="574"/>
                  </a:lnTo>
                  <a:lnTo>
                    <a:pt x="574" y="574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74;p16">
              <a:extLst>
                <a:ext uri="{FF2B5EF4-FFF2-40B4-BE49-F238E27FC236}">
                  <a16:creationId xmlns:a16="http://schemas.microsoft.com/office/drawing/2014/main" id="{AB191BFD-D9C1-754C-69E4-DF55D8522F67}"/>
                </a:ext>
              </a:extLst>
            </p:cNvPr>
            <p:cNvSpPr/>
            <p:nvPr/>
          </p:nvSpPr>
          <p:spPr>
            <a:xfrm>
              <a:off x="5455872" y="3717636"/>
              <a:ext cx="79239" cy="80067"/>
            </a:xfrm>
            <a:custGeom>
              <a:avLst/>
              <a:gdLst/>
              <a:ahLst/>
              <a:cxnLst/>
              <a:rect l="l" t="t" r="r" b="b"/>
              <a:pathLst>
                <a:path w="569" h="575" extrusionOk="0">
                  <a:moveTo>
                    <a:pt x="0" y="1"/>
                  </a:moveTo>
                  <a:lnTo>
                    <a:pt x="0" y="574"/>
                  </a:lnTo>
                  <a:lnTo>
                    <a:pt x="569" y="574"/>
                  </a:lnTo>
                  <a:lnTo>
                    <a:pt x="569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75;p16">
              <a:extLst>
                <a:ext uri="{FF2B5EF4-FFF2-40B4-BE49-F238E27FC236}">
                  <a16:creationId xmlns:a16="http://schemas.microsoft.com/office/drawing/2014/main" id="{40DAA69F-D16B-F697-74CA-D24E065C6A60}"/>
                </a:ext>
              </a:extLst>
            </p:cNvPr>
            <p:cNvSpPr/>
            <p:nvPr/>
          </p:nvSpPr>
          <p:spPr>
            <a:xfrm>
              <a:off x="5594016" y="3717636"/>
              <a:ext cx="79935" cy="80067"/>
            </a:xfrm>
            <a:custGeom>
              <a:avLst/>
              <a:gdLst/>
              <a:ahLst/>
              <a:cxnLst/>
              <a:rect l="l" t="t" r="r" b="b"/>
              <a:pathLst>
                <a:path w="574" h="575" extrusionOk="0">
                  <a:moveTo>
                    <a:pt x="0" y="1"/>
                  </a:moveTo>
                  <a:lnTo>
                    <a:pt x="0" y="574"/>
                  </a:lnTo>
                  <a:lnTo>
                    <a:pt x="574" y="574"/>
                  </a:lnTo>
                  <a:lnTo>
                    <a:pt x="574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76;p16">
              <a:extLst>
                <a:ext uri="{FF2B5EF4-FFF2-40B4-BE49-F238E27FC236}">
                  <a16:creationId xmlns:a16="http://schemas.microsoft.com/office/drawing/2014/main" id="{CF771749-EC6D-0780-B8E7-4F6EF30E0970}"/>
                </a:ext>
              </a:extLst>
            </p:cNvPr>
            <p:cNvSpPr/>
            <p:nvPr/>
          </p:nvSpPr>
          <p:spPr>
            <a:xfrm>
              <a:off x="5732857" y="3717636"/>
              <a:ext cx="80075" cy="80067"/>
            </a:xfrm>
            <a:custGeom>
              <a:avLst/>
              <a:gdLst/>
              <a:ahLst/>
              <a:cxnLst/>
              <a:rect l="l" t="t" r="r" b="b"/>
              <a:pathLst>
                <a:path w="575" h="575" extrusionOk="0">
                  <a:moveTo>
                    <a:pt x="0" y="1"/>
                  </a:moveTo>
                  <a:lnTo>
                    <a:pt x="0" y="574"/>
                  </a:lnTo>
                  <a:lnTo>
                    <a:pt x="574" y="574"/>
                  </a:lnTo>
                  <a:lnTo>
                    <a:pt x="574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77;p16">
              <a:extLst>
                <a:ext uri="{FF2B5EF4-FFF2-40B4-BE49-F238E27FC236}">
                  <a16:creationId xmlns:a16="http://schemas.microsoft.com/office/drawing/2014/main" id="{297DFE0D-1CF3-FE30-BFD3-57123498B5A1}"/>
                </a:ext>
              </a:extLst>
            </p:cNvPr>
            <p:cNvSpPr/>
            <p:nvPr/>
          </p:nvSpPr>
          <p:spPr>
            <a:xfrm>
              <a:off x="5455872" y="3855771"/>
              <a:ext cx="79239" cy="80067"/>
            </a:xfrm>
            <a:custGeom>
              <a:avLst/>
              <a:gdLst/>
              <a:ahLst/>
              <a:cxnLst/>
              <a:rect l="l" t="t" r="r" b="b"/>
              <a:pathLst>
                <a:path w="569" h="575" extrusionOk="0">
                  <a:moveTo>
                    <a:pt x="0" y="1"/>
                  </a:moveTo>
                  <a:lnTo>
                    <a:pt x="0" y="574"/>
                  </a:lnTo>
                  <a:lnTo>
                    <a:pt x="569" y="574"/>
                  </a:lnTo>
                  <a:lnTo>
                    <a:pt x="569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78;p16">
              <a:extLst>
                <a:ext uri="{FF2B5EF4-FFF2-40B4-BE49-F238E27FC236}">
                  <a16:creationId xmlns:a16="http://schemas.microsoft.com/office/drawing/2014/main" id="{853F882A-E10F-0341-2D39-31BB4605B363}"/>
                </a:ext>
              </a:extLst>
            </p:cNvPr>
            <p:cNvSpPr/>
            <p:nvPr/>
          </p:nvSpPr>
          <p:spPr>
            <a:xfrm>
              <a:off x="5594016" y="3855771"/>
              <a:ext cx="79935" cy="80067"/>
            </a:xfrm>
            <a:custGeom>
              <a:avLst/>
              <a:gdLst/>
              <a:ahLst/>
              <a:cxnLst/>
              <a:rect l="l" t="t" r="r" b="b"/>
              <a:pathLst>
                <a:path w="574" h="575" extrusionOk="0">
                  <a:moveTo>
                    <a:pt x="0" y="1"/>
                  </a:moveTo>
                  <a:lnTo>
                    <a:pt x="0" y="574"/>
                  </a:lnTo>
                  <a:lnTo>
                    <a:pt x="574" y="574"/>
                  </a:lnTo>
                  <a:lnTo>
                    <a:pt x="574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79;p16">
              <a:extLst>
                <a:ext uri="{FF2B5EF4-FFF2-40B4-BE49-F238E27FC236}">
                  <a16:creationId xmlns:a16="http://schemas.microsoft.com/office/drawing/2014/main" id="{18FE729B-96BE-2D24-AA22-7F7A13BDC69F}"/>
                </a:ext>
              </a:extLst>
            </p:cNvPr>
            <p:cNvSpPr/>
            <p:nvPr/>
          </p:nvSpPr>
          <p:spPr>
            <a:xfrm>
              <a:off x="5732857" y="3855771"/>
              <a:ext cx="80075" cy="80067"/>
            </a:xfrm>
            <a:custGeom>
              <a:avLst/>
              <a:gdLst/>
              <a:ahLst/>
              <a:cxnLst/>
              <a:rect l="l" t="t" r="r" b="b"/>
              <a:pathLst>
                <a:path w="575" h="575" extrusionOk="0">
                  <a:moveTo>
                    <a:pt x="0" y="1"/>
                  </a:moveTo>
                  <a:lnTo>
                    <a:pt x="0" y="574"/>
                  </a:lnTo>
                  <a:lnTo>
                    <a:pt x="574" y="574"/>
                  </a:lnTo>
                  <a:lnTo>
                    <a:pt x="574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80;p16">
              <a:extLst>
                <a:ext uri="{FF2B5EF4-FFF2-40B4-BE49-F238E27FC236}">
                  <a16:creationId xmlns:a16="http://schemas.microsoft.com/office/drawing/2014/main" id="{FE021629-72E7-3840-DE58-C099CC9E19D6}"/>
                </a:ext>
              </a:extLst>
            </p:cNvPr>
            <p:cNvSpPr/>
            <p:nvPr/>
          </p:nvSpPr>
          <p:spPr>
            <a:xfrm>
              <a:off x="5455872" y="3994603"/>
              <a:ext cx="79239" cy="80067"/>
            </a:xfrm>
            <a:custGeom>
              <a:avLst/>
              <a:gdLst/>
              <a:ahLst/>
              <a:cxnLst/>
              <a:rect l="l" t="t" r="r" b="b"/>
              <a:pathLst>
                <a:path w="569" h="575" extrusionOk="0">
                  <a:moveTo>
                    <a:pt x="0" y="1"/>
                  </a:moveTo>
                  <a:lnTo>
                    <a:pt x="0" y="575"/>
                  </a:lnTo>
                  <a:lnTo>
                    <a:pt x="569" y="575"/>
                  </a:lnTo>
                  <a:lnTo>
                    <a:pt x="569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81;p16">
              <a:extLst>
                <a:ext uri="{FF2B5EF4-FFF2-40B4-BE49-F238E27FC236}">
                  <a16:creationId xmlns:a16="http://schemas.microsoft.com/office/drawing/2014/main" id="{F2CE9FD7-9C50-A873-D136-069943821679}"/>
                </a:ext>
              </a:extLst>
            </p:cNvPr>
            <p:cNvSpPr/>
            <p:nvPr/>
          </p:nvSpPr>
          <p:spPr>
            <a:xfrm>
              <a:off x="5594016" y="3994603"/>
              <a:ext cx="79935" cy="80067"/>
            </a:xfrm>
            <a:custGeom>
              <a:avLst/>
              <a:gdLst/>
              <a:ahLst/>
              <a:cxnLst/>
              <a:rect l="l" t="t" r="r" b="b"/>
              <a:pathLst>
                <a:path w="574" h="575" extrusionOk="0">
                  <a:moveTo>
                    <a:pt x="0" y="1"/>
                  </a:moveTo>
                  <a:lnTo>
                    <a:pt x="0" y="575"/>
                  </a:lnTo>
                  <a:lnTo>
                    <a:pt x="574" y="575"/>
                  </a:lnTo>
                  <a:lnTo>
                    <a:pt x="574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82;p16">
              <a:extLst>
                <a:ext uri="{FF2B5EF4-FFF2-40B4-BE49-F238E27FC236}">
                  <a16:creationId xmlns:a16="http://schemas.microsoft.com/office/drawing/2014/main" id="{ACA8B05E-19FA-DB3A-1CAF-1E026D0FDF10}"/>
                </a:ext>
              </a:extLst>
            </p:cNvPr>
            <p:cNvSpPr/>
            <p:nvPr/>
          </p:nvSpPr>
          <p:spPr>
            <a:xfrm>
              <a:off x="5732857" y="3994603"/>
              <a:ext cx="80075" cy="80067"/>
            </a:xfrm>
            <a:custGeom>
              <a:avLst/>
              <a:gdLst/>
              <a:ahLst/>
              <a:cxnLst/>
              <a:rect l="l" t="t" r="r" b="b"/>
              <a:pathLst>
                <a:path w="575" h="575" extrusionOk="0">
                  <a:moveTo>
                    <a:pt x="0" y="1"/>
                  </a:moveTo>
                  <a:lnTo>
                    <a:pt x="0" y="575"/>
                  </a:lnTo>
                  <a:lnTo>
                    <a:pt x="574" y="575"/>
                  </a:lnTo>
                  <a:lnTo>
                    <a:pt x="574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83;p16">
              <a:extLst>
                <a:ext uri="{FF2B5EF4-FFF2-40B4-BE49-F238E27FC236}">
                  <a16:creationId xmlns:a16="http://schemas.microsoft.com/office/drawing/2014/main" id="{73CD35F4-E279-F988-29ED-523341FDAA90}"/>
                </a:ext>
              </a:extLst>
            </p:cNvPr>
            <p:cNvSpPr/>
            <p:nvPr/>
          </p:nvSpPr>
          <p:spPr>
            <a:xfrm>
              <a:off x="5455872" y="4133574"/>
              <a:ext cx="79239" cy="79928"/>
            </a:xfrm>
            <a:custGeom>
              <a:avLst/>
              <a:gdLst/>
              <a:ahLst/>
              <a:cxnLst/>
              <a:rect l="l" t="t" r="r" b="b"/>
              <a:pathLst>
                <a:path w="569" h="574" extrusionOk="0">
                  <a:moveTo>
                    <a:pt x="0" y="0"/>
                  </a:moveTo>
                  <a:lnTo>
                    <a:pt x="0" y="574"/>
                  </a:lnTo>
                  <a:lnTo>
                    <a:pt x="569" y="574"/>
                  </a:lnTo>
                  <a:lnTo>
                    <a:pt x="569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84;p16">
              <a:extLst>
                <a:ext uri="{FF2B5EF4-FFF2-40B4-BE49-F238E27FC236}">
                  <a16:creationId xmlns:a16="http://schemas.microsoft.com/office/drawing/2014/main" id="{875DD41B-3056-DDED-ABE5-B4F6F21CCEDB}"/>
                </a:ext>
              </a:extLst>
            </p:cNvPr>
            <p:cNvSpPr/>
            <p:nvPr/>
          </p:nvSpPr>
          <p:spPr>
            <a:xfrm>
              <a:off x="5594016" y="4133574"/>
              <a:ext cx="79935" cy="79928"/>
            </a:xfrm>
            <a:custGeom>
              <a:avLst/>
              <a:gdLst/>
              <a:ahLst/>
              <a:cxnLst/>
              <a:rect l="l" t="t" r="r" b="b"/>
              <a:pathLst>
                <a:path w="574" h="574" extrusionOk="0">
                  <a:moveTo>
                    <a:pt x="0" y="0"/>
                  </a:moveTo>
                  <a:lnTo>
                    <a:pt x="0" y="574"/>
                  </a:lnTo>
                  <a:lnTo>
                    <a:pt x="574" y="574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85;p16">
              <a:extLst>
                <a:ext uri="{FF2B5EF4-FFF2-40B4-BE49-F238E27FC236}">
                  <a16:creationId xmlns:a16="http://schemas.microsoft.com/office/drawing/2014/main" id="{9EBF8B79-A528-72BF-5717-60426C972DED}"/>
                </a:ext>
              </a:extLst>
            </p:cNvPr>
            <p:cNvSpPr/>
            <p:nvPr/>
          </p:nvSpPr>
          <p:spPr>
            <a:xfrm>
              <a:off x="5732857" y="4133574"/>
              <a:ext cx="80075" cy="79928"/>
            </a:xfrm>
            <a:custGeom>
              <a:avLst/>
              <a:gdLst/>
              <a:ahLst/>
              <a:cxnLst/>
              <a:rect l="l" t="t" r="r" b="b"/>
              <a:pathLst>
                <a:path w="575" h="574" extrusionOk="0">
                  <a:moveTo>
                    <a:pt x="0" y="0"/>
                  </a:moveTo>
                  <a:lnTo>
                    <a:pt x="0" y="574"/>
                  </a:lnTo>
                  <a:lnTo>
                    <a:pt x="574" y="574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86;p16">
              <a:extLst>
                <a:ext uri="{FF2B5EF4-FFF2-40B4-BE49-F238E27FC236}">
                  <a16:creationId xmlns:a16="http://schemas.microsoft.com/office/drawing/2014/main" id="{67D0A2C3-0908-6986-1A46-F59BBCB07C57}"/>
                </a:ext>
              </a:extLst>
            </p:cNvPr>
            <p:cNvSpPr/>
            <p:nvPr/>
          </p:nvSpPr>
          <p:spPr>
            <a:xfrm>
              <a:off x="5455872" y="4271710"/>
              <a:ext cx="79239" cy="79928"/>
            </a:xfrm>
            <a:custGeom>
              <a:avLst/>
              <a:gdLst/>
              <a:ahLst/>
              <a:cxnLst/>
              <a:rect l="l" t="t" r="r" b="b"/>
              <a:pathLst>
                <a:path w="569" h="574" extrusionOk="0">
                  <a:moveTo>
                    <a:pt x="0" y="0"/>
                  </a:moveTo>
                  <a:lnTo>
                    <a:pt x="0" y="574"/>
                  </a:lnTo>
                  <a:lnTo>
                    <a:pt x="569" y="574"/>
                  </a:lnTo>
                  <a:lnTo>
                    <a:pt x="569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87;p16">
              <a:extLst>
                <a:ext uri="{FF2B5EF4-FFF2-40B4-BE49-F238E27FC236}">
                  <a16:creationId xmlns:a16="http://schemas.microsoft.com/office/drawing/2014/main" id="{1D7239B3-AB51-A5B9-E3AC-611974191835}"/>
                </a:ext>
              </a:extLst>
            </p:cNvPr>
            <p:cNvSpPr/>
            <p:nvPr/>
          </p:nvSpPr>
          <p:spPr>
            <a:xfrm>
              <a:off x="6077017" y="4271710"/>
              <a:ext cx="79935" cy="79928"/>
            </a:xfrm>
            <a:custGeom>
              <a:avLst/>
              <a:gdLst/>
              <a:ahLst/>
              <a:cxnLst/>
              <a:rect l="l" t="t" r="r" b="b"/>
              <a:pathLst>
                <a:path w="574" h="574" extrusionOk="0">
                  <a:moveTo>
                    <a:pt x="0" y="0"/>
                  </a:moveTo>
                  <a:lnTo>
                    <a:pt x="0" y="574"/>
                  </a:lnTo>
                  <a:lnTo>
                    <a:pt x="574" y="574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88;p16">
              <a:extLst>
                <a:ext uri="{FF2B5EF4-FFF2-40B4-BE49-F238E27FC236}">
                  <a16:creationId xmlns:a16="http://schemas.microsoft.com/office/drawing/2014/main" id="{4D6C6C3E-A1CE-C7FB-831F-D521839BAFB2}"/>
                </a:ext>
              </a:extLst>
            </p:cNvPr>
            <p:cNvSpPr/>
            <p:nvPr/>
          </p:nvSpPr>
          <p:spPr>
            <a:xfrm>
              <a:off x="6215858" y="4271710"/>
              <a:ext cx="80075" cy="79928"/>
            </a:xfrm>
            <a:custGeom>
              <a:avLst/>
              <a:gdLst/>
              <a:ahLst/>
              <a:cxnLst/>
              <a:rect l="l" t="t" r="r" b="b"/>
              <a:pathLst>
                <a:path w="575" h="574" extrusionOk="0">
                  <a:moveTo>
                    <a:pt x="0" y="0"/>
                  </a:moveTo>
                  <a:lnTo>
                    <a:pt x="0" y="574"/>
                  </a:lnTo>
                  <a:lnTo>
                    <a:pt x="574" y="574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89;p16">
              <a:extLst>
                <a:ext uri="{FF2B5EF4-FFF2-40B4-BE49-F238E27FC236}">
                  <a16:creationId xmlns:a16="http://schemas.microsoft.com/office/drawing/2014/main" id="{1388B0C2-4E6C-82EA-53D6-636423568657}"/>
                </a:ext>
              </a:extLst>
            </p:cNvPr>
            <p:cNvSpPr/>
            <p:nvPr/>
          </p:nvSpPr>
          <p:spPr>
            <a:xfrm>
              <a:off x="5455872" y="4410541"/>
              <a:ext cx="79239" cy="80067"/>
            </a:xfrm>
            <a:custGeom>
              <a:avLst/>
              <a:gdLst/>
              <a:ahLst/>
              <a:cxnLst/>
              <a:rect l="l" t="t" r="r" b="b"/>
              <a:pathLst>
                <a:path w="569" h="575" extrusionOk="0">
                  <a:moveTo>
                    <a:pt x="0" y="1"/>
                  </a:moveTo>
                  <a:lnTo>
                    <a:pt x="0" y="574"/>
                  </a:lnTo>
                  <a:lnTo>
                    <a:pt x="569" y="574"/>
                  </a:lnTo>
                  <a:lnTo>
                    <a:pt x="569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90;p16">
              <a:extLst>
                <a:ext uri="{FF2B5EF4-FFF2-40B4-BE49-F238E27FC236}">
                  <a16:creationId xmlns:a16="http://schemas.microsoft.com/office/drawing/2014/main" id="{2F69208F-D76E-30D6-6875-56E0B0000209}"/>
                </a:ext>
              </a:extLst>
            </p:cNvPr>
            <p:cNvSpPr/>
            <p:nvPr/>
          </p:nvSpPr>
          <p:spPr>
            <a:xfrm>
              <a:off x="6077017" y="4410541"/>
              <a:ext cx="79935" cy="80067"/>
            </a:xfrm>
            <a:custGeom>
              <a:avLst/>
              <a:gdLst/>
              <a:ahLst/>
              <a:cxnLst/>
              <a:rect l="l" t="t" r="r" b="b"/>
              <a:pathLst>
                <a:path w="574" h="575" extrusionOk="0">
                  <a:moveTo>
                    <a:pt x="0" y="1"/>
                  </a:moveTo>
                  <a:lnTo>
                    <a:pt x="0" y="574"/>
                  </a:lnTo>
                  <a:lnTo>
                    <a:pt x="574" y="574"/>
                  </a:lnTo>
                  <a:lnTo>
                    <a:pt x="574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91;p16">
              <a:extLst>
                <a:ext uri="{FF2B5EF4-FFF2-40B4-BE49-F238E27FC236}">
                  <a16:creationId xmlns:a16="http://schemas.microsoft.com/office/drawing/2014/main" id="{8BA0A18F-1D14-6686-AE55-43FE5AC23917}"/>
                </a:ext>
              </a:extLst>
            </p:cNvPr>
            <p:cNvSpPr/>
            <p:nvPr/>
          </p:nvSpPr>
          <p:spPr>
            <a:xfrm>
              <a:off x="6215858" y="4410541"/>
              <a:ext cx="80075" cy="80067"/>
            </a:xfrm>
            <a:custGeom>
              <a:avLst/>
              <a:gdLst/>
              <a:ahLst/>
              <a:cxnLst/>
              <a:rect l="l" t="t" r="r" b="b"/>
              <a:pathLst>
                <a:path w="575" h="575" extrusionOk="0">
                  <a:moveTo>
                    <a:pt x="0" y="1"/>
                  </a:moveTo>
                  <a:lnTo>
                    <a:pt x="0" y="574"/>
                  </a:lnTo>
                  <a:lnTo>
                    <a:pt x="574" y="574"/>
                  </a:lnTo>
                  <a:lnTo>
                    <a:pt x="574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92;p16">
              <a:extLst>
                <a:ext uri="{FF2B5EF4-FFF2-40B4-BE49-F238E27FC236}">
                  <a16:creationId xmlns:a16="http://schemas.microsoft.com/office/drawing/2014/main" id="{D3B4E765-34EA-7621-AD05-55C2B1A910ED}"/>
                </a:ext>
              </a:extLst>
            </p:cNvPr>
            <p:cNvSpPr/>
            <p:nvPr/>
          </p:nvSpPr>
          <p:spPr>
            <a:xfrm>
              <a:off x="5455872" y="4549373"/>
              <a:ext cx="79239" cy="79371"/>
            </a:xfrm>
            <a:custGeom>
              <a:avLst/>
              <a:gdLst/>
              <a:ahLst/>
              <a:cxnLst/>
              <a:rect l="l" t="t" r="r" b="b"/>
              <a:pathLst>
                <a:path w="569" h="570" extrusionOk="0">
                  <a:moveTo>
                    <a:pt x="0" y="1"/>
                  </a:moveTo>
                  <a:lnTo>
                    <a:pt x="0" y="569"/>
                  </a:lnTo>
                  <a:lnTo>
                    <a:pt x="569" y="569"/>
                  </a:lnTo>
                  <a:lnTo>
                    <a:pt x="569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93;p16">
              <a:extLst>
                <a:ext uri="{FF2B5EF4-FFF2-40B4-BE49-F238E27FC236}">
                  <a16:creationId xmlns:a16="http://schemas.microsoft.com/office/drawing/2014/main" id="{AD8AC834-89F2-21DA-4DFD-EFF639F7F8B3}"/>
                </a:ext>
              </a:extLst>
            </p:cNvPr>
            <p:cNvSpPr/>
            <p:nvPr/>
          </p:nvSpPr>
          <p:spPr>
            <a:xfrm>
              <a:off x="6077017" y="4549373"/>
              <a:ext cx="79935" cy="79371"/>
            </a:xfrm>
            <a:custGeom>
              <a:avLst/>
              <a:gdLst/>
              <a:ahLst/>
              <a:cxnLst/>
              <a:rect l="l" t="t" r="r" b="b"/>
              <a:pathLst>
                <a:path w="574" h="570" extrusionOk="0">
                  <a:moveTo>
                    <a:pt x="0" y="1"/>
                  </a:moveTo>
                  <a:lnTo>
                    <a:pt x="0" y="569"/>
                  </a:lnTo>
                  <a:lnTo>
                    <a:pt x="574" y="569"/>
                  </a:lnTo>
                  <a:lnTo>
                    <a:pt x="574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94;p16">
              <a:extLst>
                <a:ext uri="{FF2B5EF4-FFF2-40B4-BE49-F238E27FC236}">
                  <a16:creationId xmlns:a16="http://schemas.microsoft.com/office/drawing/2014/main" id="{ED8B5E5C-90F2-502C-9089-3C85A2500ADC}"/>
                </a:ext>
              </a:extLst>
            </p:cNvPr>
            <p:cNvSpPr/>
            <p:nvPr/>
          </p:nvSpPr>
          <p:spPr>
            <a:xfrm>
              <a:off x="6215858" y="4549373"/>
              <a:ext cx="80075" cy="79371"/>
            </a:xfrm>
            <a:custGeom>
              <a:avLst/>
              <a:gdLst/>
              <a:ahLst/>
              <a:cxnLst/>
              <a:rect l="l" t="t" r="r" b="b"/>
              <a:pathLst>
                <a:path w="575" h="570" extrusionOk="0">
                  <a:moveTo>
                    <a:pt x="0" y="1"/>
                  </a:moveTo>
                  <a:lnTo>
                    <a:pt x="0" y="569"/>
                  </a:lnTo>
                  <a:lnTo>
                    <a:pt x="574" y="569"/>
                  </a:lnTo>
                  <a:lnTo>
                    <a:pt x="574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95;p16">
              <a:extLst>
                <a:ext uri="{FF2B5EF4-FFF2-40B4-BE49-F238E27FC236}">
                  <a16:creationId xmlns:a16="http://schemas.microsoft.com/office/drawing/2014/main" id="{3133A024-3028-8354-BD1C-9FAC0CA83F74}"/>
                </a:ext>
              </a:extLst>
            </p:cNvPr>
            <p:cNvSpPr/>
            <p:nvPr/>
          </p:nvSpPr>
          <p:spPr>
            <a:xfrm>
              <a:off x="5620893" y="3059125"/>
              <a:ext cx="26181" cy="46369"/>
            </a:xfrm>
            <a:custGeom>
              <a:avLst/>
              <a:gdLst/>
              <a:ahLst/>
              <a:cxnLst/>
              <a:rect l="l" t="t" r="r" b="b"/>
              <a:pathLst>
                <a:path w="188" h="333" extrusionOk="0">
                  <a:moveTo>
                    <a:pt x="0" y="0"/>
                  </a:moveTo>
                  <a:lnTo>
                    <a:pt x="0" y="333"/>
                  </a:lnTo>
                  <a:lnTo>
                    <a:pt x="188" y="333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96;p16">
              <a:extLst>
                <a:ext uri="{FF2B5EF4-FFF2-40B4-BE49-F238E27FC236}">
                  <a16:creationId xmlns:a16="http://schemas.microsoft.com/office/drawing/2014/main" id="{2435987B-3D9F-13B1-B0A5-77460B2F6B13}"/>
                </a:ext>
              </a:extLst>
            </p:cNvPr>
            <p:cNvSpPr/>
            <p:nvPr/>
          </p:nvSpPr>
          <p:spPr>
            <a:xfrm>
              <a:off x="5620893" y="2924749"/>
              <a:ext cx="26181" cy="46369"/>
            </a:xfrm>
            <a:custGeom>
              <a:avLst/>
              <a:gdLst/>
              <a:ahLst/>
              <a:cxnLst/>
              <a:rect l="l" t="t" r="r" b="b"/>
              <a:pathLst>
                <a:path w="188" h="333" extrusionOk="0">
                  <a:moveTo>
                    <a:pt x="0" y="0"/>
                  </a:moveTo>
                  <a:lnTo>
                    <a:pt x="0" y="333"/>
                  </a:lnTo>
                  <a:lnTo>
                    <a:pt x="188" y="333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97;p16">
              <a:extLst>
                <a:ext uri="{FF2B5EF4-FFF2-40B4-BE49-F238E27FC236}">
                  <a16:creationId xmlns:a16="http://schemas.microsoft.com/office/drawing/2014/main" id="{C40E31D1-1EE4-1713-5EE8-2BB25169363C}"/>
                </a:ext>
              </a:extLst>
            </p:cNvPr>
            <p:cNvSpPr/>
            <p:nvPr/>
          </p:nvSpPr>
          <p:spPr>
            <a:xfrm>
              <a:off x="8125928" y="4408313"/>
              <a:ext cx="36765" cy="62801"/>
            </a:xfrm>
            <a:custGeom>
              <a:avLst/>
              <a:gdLst/>
              <a:ahLst/>
              <a:cxnLst/>
              <a:rect l="l" t="t" r="r" b="b"/>
              <a:pathLst>
                <a:path w="264" h="451" extrusionOk="0">
                  <a:moveTo>
                    <a:pt x="0" y="0"/>
                  </a:moveTo>
                  <a:lnTo>
                    <a:pt x="0" y="451"/>
                  </a:lnTo>
                  <a:lnTo>
                    <a:pt x="263" y="451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rgbClr val="E59E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98;p16">
              <a:extLst>
                <a:ext uri="{FF2B5EF4-FFF2-40B4-BE49-F238E27FC236}">
                  <a16:creationId xmlns:a16="http://schemas.microsoft.com/office/drawing/2014/main" id="{C0AAC39B-C49E-38F8-5435-0DD6A03B6E3F}"/>
                </a:ext>
              </a:extLst>
            </p:cNvPr>
            <p:cNvSpPr/>
            <p:nvPr/>
          </p:nvSpPr>
          <p:spPr>
            <a:xfrm>
              <a:off x="8045994" y="4219352"/>
              <a:ext cx="196496" cy="196617"/>
            </a:xfrm>
            <a:custGeom>
              <a:avLst/>
              <a:gdLst/>
              <a:ahLst/>
              <a:cxnLst/>
              <a:rect l="l" t="t" r="r" b="b"/>
              <a:pathLst>
                <a:path w="1411" h="1412" extrusionOk="0">
                  <a:moveTo>
                    <a:pt x="708" y="1"/>
                  </a:moveTo>
                  <a:cubicBezTo>
                    <a:pt x="317" y="1"/>
                    <a:pt x="1" y="317"/>
                    <a:pt x="1" y="709"/>
                  </a:cubicBezTo>
                  <a:cubicBezTo>
                    <a:pt x="1" y="1095"/>
                    <a:pt x="317" y="1411"/>
                    <a:pt x="708" y="1411"/>
                  </a:cubicBezTo>
                  <a:cubicBezTo>
                    <a:pt x="1094" y="1411"/>
                    <a:pt x="1411" y="1095"/>
                    <a:pt x="1411" y="709"/>
                  </a:cubicBezTo>
                  <a:cubicBezTo>
                    <a:pt x="1411" y="317"/>
                    <a:pt x="1094" y="1"/>
                    <a:pt x="70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99;p16">
              <a:extLst>
                <a:ext uri="{FF2B5EF4-FFF2-40B4-BE49-F238E27FC236}">
                  <a16:creationId xmlns:a16="http://schemas.microsoft.com/office/drawing/2014/main" id="{3280E809-6F03-0001-320B-E4B442C6B4DC}"/>
                </a:ext>
              </a:extLst>
            </p:cNvPr>
            <p:cNvSpPr/>
            <p:nvPr/>
          </p:nvSpPr>
          <p:spPr>
            <a:xfrm>
              <a:off x="7629332" y="4208212"/>
              <a:ext cx="36765" cy="62801"/>
            </a:xfrm>
            <a:custGeom>
              <a:avLst/>
              <a:gdLst/>
              <a:ahLst/>
              <a:cxnLst/>
              <a:rect l="l" t="t" r="r" b="b"/>
              <a:pathLst>
                <a:path w="264" h="451" extrusionOk="0">
                  <a:moveTo>
                    <a:pt x="1" y="0"/>
                  </a:moveTo>
                  <a:lnTo>
                    <a:pt x="1" y="451"/>
                  </a:lnTo>
                  <a:lnTo>
                    <a:pt x="263" y="451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rgbClr val="E59E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200;p16">
              <a:extLst>
                <a:ext uri="{FF2B5EF4-FFF2-40B4-BE49-F238E27FC236}">
                  <a16:creationId xmlns:a16="http://schemas.microsoft.com/office/drawing/2014/main" id="{1486DBCF-4C23-AC44-5419-38251EB1914D}"/>
                </a:ext>
              </a:extLst>
            </p:cNvPr>
            <p:cNvSpPr/>
            <p:nvPr/>
          </p:nvSpPr>
          <p:spPr>
            <a:xfrm>
              <a:off x="7549398" y="4019250"/>
              <a:ext cx="197331" cy="196617"/>
            </a:xfrm>
            <a:custGeom>
              <a:avLst/>
              <a:gdLst/>
              <a:ahLst/>
              <a:cxnLst/>
              <a:rect l="l" t="t" r="r" b="b"/>
              <a:pathLst>
                <a:path w="1417" h="1412" extrusionOk="0">
                  <a:moveTo>
                    <a:pt x="709" y="1"/>
                  </a:moveTo>
                  <a:cubicBezTo>
                    <a:pt x="317" y="1"/>
                    <a:pt x="1" y="317"/>
                    <a:pt x="1" y="703"/>
                  </a:cubicBezTo>
                  <a:cubicBezTo>
                    <a:pt x="1" y="1095"/>
                    <a:pt x="317" y="1411"/>
                    <a:pt x="709" y="1411"/>
                  </a:cubicBezTo>
                  <a:cubicBezTo>
                    <a:pt x="1095" y="1411"/>
                    <a:pt x="1416" y="1095"/>
                    <a:pt x="1416" y="703"/>
                  </a:cubicBezTo>
                  <a:cubicBezTo>
                    <a:pt x="1416" y="317"/>
                    <a:pt x="1095" y="1"/>
                    <a:pt x="70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201;p16">
              <a:extLst>
                <a:ext uri="{FF2B5EF4-FFF2-40B4-BE49-F238E27FC236}">
                  <a16:creationId xmlns:a16="http://schemas.microsoft.com/office/drawing/2014/main" id="{9A3F1A74-4949-5840-8AF7-FEFA0787F01B}"/>
                </a:ext>
              </a:extLst>
            </p:cNvPr>
            <p:cNvSpPr/>
            <p:nvPr/>
          </p:nvSpPr>
          <p:spPr>
            <a:xfrm>
              <a:off x="7506924" y="4183565"/>
              <a:ext cx="35929" cy="62104"/>
            </a:xfrm>
            <a:custGeom>
              <a:avLst/>
              <a:gdLst/>
              <a:ahLst/>
              <a:cxnLst/>
              <a:rect l="l" t="t" r="r" b="b"/>
              <a:pathLst>
                <a:path w="258" h="446" extrusionOk="0">
                  <a:moveTo>
                    <a:pt x="0" y="0"/>
                  </a:moveTo>
                  <a:lnTo>
                    <a:pt x="0" y="446"/>
                  </a:lnTo>
                  <a:lnTo>
                    <a:pt x="258" y="446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rgbClr val="E59E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202;p16">
              <a:extLst>
                <a:ext uri="{FF2B5EF4-FFF2-40B4-BE49-F238E27FC236}">
                  <a16:creationId xmlns:a16="http://schemas.microsoft.com/office/drawing/2014/main" id="{9F19A55E-D295-F95C-52F9-0634EB876BF3}"/>
                </a:ext>
              </a:extLst>
            </p:cNvPr>
            <p:cNvSpPr/>
            <p:nvPr/>
          </p:nvSpPr>
          <p:spPr>
            <a:xfrm>
              <a:off x="7426293" y="3993907"/>
              <a:ext cx="197192" cy="197314"/>
            </a:xfrm>
            <a:custGeom>
              <a:avLst/>
              <a:gdLst/>
              <a:ahLst/>
              <a:cxnLst/>
              <a:rect l="l" t="t" r="r" b="b"/>
              <a:pathLst>
                <a:path w="1416" h="1417" extrusionOk="0">
                  <a:moveTo>
                    <a:pt x="708" y="1"/>
                  </a:moveTo>
                  <a:cubicBezTo>
                    <a:pt x="317" y="1"/>
                    <a:pt x="0" y="317"/>
                    <a:pt x="0" y="708"/>
                  </a:cubicBezTo>
                  <a:cubicBezTo>
                    <a:pt x="0" y="1100"/>
                    <a:pt x="317" y="1416"/>
                    <a:pt x="708" y="1416"/>
                  </a:cubicBezTo>
                  <a:cubicBezTo>
                    <a:pt x="1099" y="1416"/>
                    <a:pt x="1416" y="1100"/>
                    <a:pt x="1416" y="708"/>
                  </a:cubicBezTo>
                  <a:cubicBezTo>
                    <a:pt x="1416" y="317"/>
                    <a:pt x="1099" y="1"/>
                    <a:pt x="70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203;p16">
              <a:extLst>
                <a:ext uri="{FF2B5EF4-FFF2-40B4-BE49-F238E27FC236}">
                  <a16:creationId xmlns:a16="http://schemas.microsoft.com/office/drawing/2014/main" id="{ACC137BB-DD49-AFB6-F6BB-17EEC23402A2}"/>
                </a:ext>
              </a:extLst>
            </p:cNvPr>
            <p:cNvSpPr/>
            <p:nvPr/>
          </p:nvSpPr>
          <p:spPr>
            <a:xfrm>
              <a:off x="7108923" y="4259734"/>
              <a:ext cx="35929" cy="62801"/>
            </a:xfrm>
            <a:custGeom>
              <a:avLst/>
              <a:gdLst/>
              <a:ahLst/>
              <a:cxnLst/>
              <a:rect l="l" t="t" r="r" b="b"/>
              <a:pathLst>
                <a:path w="258" h="451" extrusionOk="0">
                  <a:moveTo>
                    <a:pt x="0" y="0"/>
                  </a:moveTo>
                  <a:lnTo>
                    <a:pt x="0" y="451"/>
                  </a:lnTo>
                  <a:lnTo>
                    <a:pt x="258" y="451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rgbClr val="E59E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204;p16">
              <a:extLst>
                <a:ext uri="{FF2B5EF4-FFF2-40B4-BE49-F238E27FC236}">
                  <a16:creationId xmlns:a16="http://schemas.microsoft.com/office/drawing/2014/main" id="{7B9AAB50-7293-4E0A-E511-C30443EE7AA4}"/>
                </a:ext>
              </a:extLst>
            </p:cNvPr>
            <p:cNvSpPr/>
            <p:nvPr/>
          </p:nvSpPr>
          <p:spPr>
            <a:xfrm>
              <a:off x="7031292" y="4075223"/>
              <a:ext cx="197192" cy="196617"/>
            </a:xfrm>
            <a:custGeom>
              <a:avLst/>
              <a:gdLst/>
              <a:ahLst/>
              <a:cxnLst/>
              <a:rect l="l" t="t" r="r" b="b"/>
              <a:pathLst>
                <a:path w="1416" h="1412" extrusionOk="0">
                  <a:moveTo>
                    <a:pt x="708" y="1"/>
                  </a:moveTo>
                  <a:cubicBezTo>
                    <a:pt x="317" y="1"/>
                    <a:pt x="0" y="317"/>
                    <a:pt x="0" y="703"/>
                  </a:cubicBezTo>
                  <a:cubicBezTo>
                    <a:pt x="0" y="1095"/>
                    <a:pt x="317" y="1411"/>
                    <a:pt x="708" y="1411"/>
                  </a:cubicBezTo>
                  <a:cubicBezTo>
                    <a:pt x="1099" y="1411"/>
                    <a:pt x="1416" y="1095"/>
                    <a:pt x="1416" y="703"/>
                  </a:cubicBezTo>
                  <a:cubicBezTo>
                    <a:pt x="1416" y="317"/>
                    <a:pt x="1099" y="1"/>
                    <a:pt x="70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205;p16">
              <a:extLst>
                <a:ext uri="{FF2B5EF4-FFF2-40B4-BE49-F238E27FC236}">
                  <a16:creationId xmlns:a16="http://schemas.microsoft.com/office/drawing/2014/main" id="{C558AF39-A3F4-98A7-7E0A-4EFADC7C6654}"/>
                </a:ext>
              </a:extLst>
            </p:cNvPr>
            <p:cNvSpPr/>
            <p:nvPr/>
          </p:nvSpPr>
          <p:spPr>
            <a:xfrm>
              <a:off x="6704934" y="4231327"/>
              <a:ext cx="1633241" cy="490012"/>
            </a:xfrm>
            <a:custGeom>
              <a:avLst/>
              <a:gdLst/>
              <a:ahLst/>
              <a:cxnLst/>
              <a:rect l="l" t="t" r="r" b="b"/>
              <a:pathLst>
                <a:path w="11728" h="3519" extrusionOk="0">
                  <a:moveTo>
                    <a:pt x="5883" y="1"/>
                  </a:moveTo>
                  <a:cubicBezTo>
                    <a:pt x="1202" y="1"/>
                    <a:pt x="1" y="3518"/>
                    <a:pt x="1" y="3518"/>
                  </a:cubicBezTo>
                  <a:lnTo>
                    <a:pt x="11727" y="3518"/>
                  </a:lnTo>
                  <a:cubicBezTo>
                    <a:pt x="11727" y="3518"/>
                    <a:pt x="10569" y="1"/>
                    <a:pt x="588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206;p16">
              <a:extLst>
                <a:ext uri="{FF2B5EF4-FFF2-40B4-BE49-F238E27FC236}">
                  <a16:creationId xmlns:a16="http://schemas.microsoft.com/office/drawing/2014/main" id="{E49C586E-E1E0-A6D9-3002-1B40BF36168C}"/>
                </a:ext>
              </a:extLst>
            </p:cNvPr>
            <p:cNvSpPr/>
            <p:nvPr/>
          </p:nvSpPr>
          <p:spPr>
            <a:xfrm>
              <a:off x="6855751" y="4354563"/>
              <a:ext cx="36765" cy="62801"/>
            </a:xfrm>
            <a:custGeom>
              <a:avLst/>
              <a:gdLst/>
              <a:ahLst/>
              <a:cxnLst/>
              <a:rect l="l" t="t" r="r" b="b"/>
              <a:pathLst>
                <a:path w="264" h="451" extrusionOk="0">
                  <a:moveTo>
                    <a:pt x="1" y="0"/>
                  </a:moveTo>
                  <a:lnTo>
                    <a:pt x="1" y="451"/>
                  </a:lnTo>
                  <a:lnTo>
                    <a:pt x="263" y="451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rgbClr val="E59E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207;p16">
              <a:extLst>
                <a:ext uri="{FF2B5EF4-FFF2-40B4-BE49-F238E27FC236}">
                  <a16:creationId xmlns:a16="http://schemas.microsoft.com/office/drawing/2014/main" id="{D7CB4D5C-553D-AFB6-4D2E-73CB828B1890}"/>
                </a:ext>
              </a:extLst>
            </p:cNvPr>
            <p:cNvSpPr/>
            <p:nvPr/>
          </p:nvSpPr>
          <p:spPr>
            <a:xfrm>
              <a:off x="6775816" y="4164905"/>
              <a:ext cx="196635" cy="197174"/>
            </a:xfrm>
            <a:custGeom>
              <a:avLst/>
              <a:gdLst/>
              <a:ahLst/>
              <a:cxnLst/>
              <a:rect l="l" t="t" r="r" b="b"/>
              <a:pathLst>
                <a:path w="1412" h="1416" extrusionOk="0">
                  <a:moveTo>
                    <a:pt x="709" y="0"/>
                  </a:moveTo>
                  <a:cubicBezTo>
                    <a:pt x="317" y="0"/>
                    <a:pt x="1" y="317"/>
                    <a:pt x="1" y="708"/>
                  </a:cubicBezTo>
                  <a:cubicBezTo>
                    <a:pt x="1" y="1100"/>
                    <a:pt x="317" y="1416"/>
                    <a:pt x="709" y="1416"/>
                  </a:cubicBezTo>
                  <a:cubicBezTo>
                    <a:pt x="1095" y="1416"/>
                    <a:pt x="1411" y="1100"/>
                    <a:pt x="1411" y="708"/>
                  </a:cubicBezTo>
                  <a:cubicBezTo>
                    <a:pt x="1411" y="317"/>
                    <a:pt x="1095" y="0"/>
                    <a:pt x="70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208;p16">
              <a:extLst>
                <a:ext uri="{FF2B5EF4-FFF2-40B4-BE49-F238E27FC236}">
                  <a16:creationId xmlns:a16="http://schemas.microsoft.com/office/drawing/2014/main" id="{48CF481A-ED23-57D8-61C7-9FBF85F8F690}"/>
                </a:ext>
              </a:extLst>
            </p:cNvPr>
            <p:cNvSpPr/>
            <p:nvPr/>
          </p:nvSpPr>
          <p:spPr>
            <a:xfrm>
              <a:off x="7387440" y="4388122"/>
              <a:ext cx="44981" cy="78536"/>
            </a:xfrm>
            <a:custGeom>
              <a:avLst/>
              <a:gdLst/>
              <a:ahLst/>
              <a:cxnLst/>
              <a:rect l="l" t="t" r="r" b="b"/>
              <a:pathLst>
                <a:path w="323" h="564" extrusionOk="0">
                  <a:moveTo>
                    <a:pt x="0" y="1"/>
                  </a:moveTo>
                  <a:lnTo>
                    <a:pt x="0" y="564"/>
                  </a:lnTo>
                  <a:lnTo>
                    <a:pt x="322" y="564"/>
                  </a:lnTo>
                  <a:lnTo>
                    <a:pt x="322" y="1"/>
                  </a:lnTo>
                  <a:close/>
                </a:path>
              </a:pathLst>
            </a:custGeom>
            <a:solidFill>
              <a:srgbClr val="E59E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209;p16">
              <a:extLst>
                <a:ext uri="{FF2B5EF4-FFF2-40B4-BE49-F238E27FC236}">
                  <a16:creationId xmlns:a16="http://schemas.microsoft.com/office/drawing/2014/main" id="{1CAFEF2A-5356-0427-CB71-8EE670931485}"/>
                </a:ext>
              </a:extLst>
            </p:cNvPr>
            <p:cNvSpPr/>
            <p:nvPr/>
          </p:nvSpPr>
          <p:spPr>
            <a:xfrm>
              <a:off x="7287313" y="4152930"/>
              <a:ext cx="245098" cy="245076"/>
            </a:xfrm>
            <a:custGeom>
              <a:avLst/>
              <a:gdLst/>
              <a:ahLst/>
              <a:cxnLst/>
              <a:rect l="l" t="t" r="r" b="b"/>
              <a:pathLst>
                <a:path w="1760" h="1760" extrusionOk="0">
                  <a:moveTo>
                    <a:pt x="880" y="1"/>
                  </a:moveTo>
                  <a:cubicBezTo>
                    <a:pt x="392" y="1"/>
                    <a:pt x="1" y="392"/>
                    <a:pt x="1" y="880"/>
                  </a:cubicBezTo>
                  <a:cubicBezTo>
                    <a:pt x="1" y="1368"/>
                    <a:pt x="392" y="1759"/>
                    <a:pt x="880" y="1759"/>
                  </a:cubicBezTo>
                  <a:cubicBezTo>
                    <a:pt x="1368" y="1759"/>
                    <a:pt x="1760" y="1368"/>
                    <a:pt x="1760" y="880"/>
                  </a:cubicBezTo>
                  <a:cubicBezTo>
                    <a:pt x="1760" y="392"/>
                    <a:pt x="1368" y="1"/>
                    <a:pt x="88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210;p16">
              <a:extLst>
                <a:ext uri="{FF2B5EF4-FFF2-40B4-BE49-F238E27FC236}">
                  <a16:creationId xmlns:a16="http://schemas.microsoft.com/office/drawing/2014/main" id="{25502523-568A-926C-500C-E865C9060243}"/>
                </a:ext>
              </a:extLst>
            </p:cNvPr>
            <p:cNvSpPr/>
            <p:nvPr/>
          </p:nvSpPr>
          <p:spPr>
            <a:xfrm>
              <a:off x="7833207" y="4391186"/>
              <a:ext cx="45677" cy="77700"/>
            </a:xfrm>
            <a:custGeom>
              <a:avLst/>
              <a:gdLst/>
              <a:ahLst/>
              <a:cxnLst/>
              <a:rect l="l" t="t" r="r" b="b"/>
              <a:pathLst>
                <a:path w="328" h="558" extrusionOk="0">
                  <a:moveTo>
                    <a:pt x="0" y="0"/>
                  </a:moveTo>
                  <a:lnTo>
                    <a:pt x="0" y="558"/>
                  </a:lnTo>
                  <a:lnTo>
                    <a:pt x="328" y="558"/>
                  </a:lnTo>
                  <a:lnTo>
                    <a:pt x="328" y="0"/>
                  </a:lnTo>
                  <a:close/>
                </a:path>
              </a:pathLst>
            </a:custGeom>
            <a:solidFill>
              <a:srgbClr val="E59E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211;p16">
              <a:extLst>
                <a:ext uri="{FF2B5EF4-FFF2-40B4-BE49-F238E27FC236}">
                  <a16:creationId xmlns:a16="http://schemas.microsoft.com/office/drawing/2014/main" id="{1B024399-21AF-360A-9CE7-A51447FA819E}"/>
                </a:ext>
              </a:extLst>
            </p:cNvPr>
            <p:cNvSpPr/>
            <p:nvPr/>
          </p:nvSpPr>
          <p:spPr>
            <a:xfrm>
              <a:off x="7733915" y="4155158"/>
              <a:ext cx="245098" cy="245076"/>
            </a:xfrm>
            <a:custGeom>
              <a:avLst/>
              <a:gdLst/>
              <a:ahLst/>
              <a:cxnLst/>
              <a:rect l="l" t="t" r="r" b="b"/>
              <a:pathLst>
                <a:path w="1760" h="1760" extrusionOk="0">
                  <a:moveTo>
                    <a:pt x="880" y="1"/>
                  </a:moveTo>
                  <a:cubicBezTo>
                    <a:pt x="392" y="1"/>
                    <a:pt x="0" y="392"/>
                    <a:pt x="0" y="880"/>
                  </a:cubicBezTo>
                  <a:cubicBezTo>
                    <a:pt x="0" y="1368"/>
                    <a:pt x="392" y="1759"/>
                    <a:pt x="880" y="1759"/>
                  </a:cubicBezTo>
                  <a:cubicBezTo>
                    <a:pt x="1362" y="1759"/>
                    <a:pt x="1759" y="1368"/>
                    <a:pt x="1759" y="880"/>
                  </a:cubicBezTo>
                  <a:cubicBezTo>
                    <a:pt x="1759" y="392"/>
                    <a:pt x="1362" y="1"/>
                    <a:pt x="88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212;p16">
              <a:extLst>
                <a:ext uri="{FF2B5EF4-FFF2-40B4-BE49-F238E27FC236}">
                  <a16:creationId xmlns:a16="http://schemas.microsoft.com/office/drawing/2014/main" id="{020C18EE-2450-587D-11E1-BCF609EE6241}"/>
                </a:ext>
              </a:extLst>
            </p:cNvPr>
            <p:cNvSpPr/>
            <p:nvPr/>
          </p:nvSpPr>
          <p:spPr>
            <a:xfrm>
              <a:off x="4712928" y="2936725"/>
              <a:ext cx="318905" cy="1784596"/>
            </a:xfrm>
            <a:custGeom>
              <a:avLst/>
              <a:gdLst/>
              <a:ahLst/>
              <a:cxnLst/>
              <a:rect l="l" t="t" r="r" b="b"/>
              <a:pathLst>
                <a:path w="2290" h="12816" extrusionOk="0">
                  <a:moveTo>
                    <a:pt x="0" y="0"/>
                  </a:moveTo>
                  <a:lnTo>
                    <a:pt x="0" y="12815"/>
                  </a:lnTo>
                  <a:lnTo>
                    <a:pt x="2290" y="12815"/>
                  </a:lnTo>
                  <a:lnTo>
                    <a:pt x="2290" y="20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94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213;p16">
              <a:extLst>
                <a:ext uri="{FF2B5EF4-FFF2-40B4-BE49-F238E27FC236}">
                  <a16:creationId xmlns:a16="http://schemas.microsoft.com/office/drawing/2014/main" id="{D5BDF774-9FB0-E979-A2F1-F7D10FD3EE8D}"/>
                </a:ext>
              </a:extLst>
            </p:cNvPr>
            <p:cNvSpPr/>
            <p:nvPr/>
          </p:nvSpPr>
          <p:spPr>
            <a:xfrm>
              <a:off x="5031690" y="3225667"/>
              <a:ext cx="71023" cy="1495657"/>
            </a:xfrm>
            <a:custGeom>
              <a:avLst/>
              <a:gdLst/>
              <a:ahLst/>
              <a:cxnLst/>
              <a:rect l="l" t="t" r="r" b="b"/>
              <a:pathLst>
                <a:path w="510" h="10741" extrusionOk="0">
                  <a:moveTo>
                    <a:pt x="1" y="0"/>
                  </a:moveTo>
                  <a:lnTo>
                    <a:pt x="1" y="10740"/>
                  </a:lnTo>
                  <a:lnTo>
                    <a:pt x="510" y="10740"/>
                  </a:lnTo>
                  <a:lnTo>
                    <a:pt x="510" y="46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214;p16">
              <a:extLst>
                <a:ext uri="{FF2B5EF4-FFF2-40B4-BE49-F238E27FC236}">
                  <a16:creationId xmlns:a16="http://schemas.microsoft.com/office/drawing/2014/main" id="{DA6416BA-0F93-CF2A-F73A-CBA64C09A949}"/>
                </a:ext>
              </a:extLst>
            </p:cNvPr>
            <p:cNvSpPr/>
            <p:nvPr/>
          </p:nvSpPr>
          <p:spPr>
            <a:xfrm>
              <a:off x="3144041" y="3031554"/>
              <a:ext cx="323501" cy="1688237"/>
            </a:xfrm>
            <a:custGeom>
              <a:avLst/>
              <a:gdLst/>
              <a:ahLst/>
              <a:cxnLst/>
              <a:rect l="l" t="t" r="r" b="b"/>
              <a:pathLst>
                <a:path w="2323" h="12124" extrusionOk="0">
                  <a:moveTo>
                    <a:pt x="1" y="0"/>
                  </a:moveTo>
                  <a:lnTo>
                    <a:pt x="1" y="12123"/>
                  </a:lnTo>
                  <a:lnTo>
                    <a:pt x="2322" y="12123"/>
                  </a:lnTo>
                  <a:lnTo>
                    <a:pt x="2322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215;p16">
              <a:extLst>
                <a:ext uri="{FF2B5EF4-FFF2-40B4-BE49-F238E27FC236}">
                  <a16:creationId xmlns:a16="http://schemas.microsoft.com/office/drawing/2014/main" id="{0C14593C-E002-FC9B-FF5E-DD7A0069465A}"/>
                </a:ext>
              </a:extLst>
            </p:cNvPr>
            <p:cNvSpPr/>
            <p:nvPr/>
          </p:nvSpPr>
          <p:spPr>
            <a:xfrm>
              <a:off x="3931130" y="3031554"/>
              <a:ext cx="327818" cy="1688237"/>
            </a:xfrm>
            <a:custGeom>
              <a:avLst/>
              <a:gdLst/>
              <a:ahLst/>
              <a:cxnLst/>
              <a:rect l="l" t="t" r="r" b="b"/>
              <a:pathLst>
                <a:path w="2354" h="12124" extrusionOk="0">
                  <a:moveTo>
                    <a:pt x="0" y="0"/>
                  </a:moveTo>
                  <a:lnTo>
                    <a:pt x="0" y="12123"/>
                  </a:lnTo>
                  <a:lnTo>
                    <a:pt x="2354" y="12123"/>
                  </a:lnTo>
                  <a:lnTo>
                    <a:pt x="2354" y="0"/>
                  </a:lnTo>
                  <a:close/>
                </a:path>
              </a:pathLst>
            </a:custGeom>
            <a:solidFill>
              <a:srgbClr val="7F94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216;p16">
              <a:extLst>
                <a:ext uri="{FF2B5EF4-FFF2-40B4-BE49-F238E27FC236}">
                  <a16:creationId xmlns:a16="http://schemas.microsoft.com/office/drawing/2014/main" id="{7CA17667-224D-7B49-C803-EC6C57EED19A}"/>
                </a:ext>
              </a:extLst>
            </p:cNvPr>
            <p:cNvSpPr/>
            <p:nvPr/>
          </p:nvSpPr>
          <p:spPr>
            <a:xfrm>
              <a:off x="4258805" y="3031554"/>
              <a:ext cx="75618" cy="1688237"/>
            </a:xfrm>
            <a:custGeom>
              <a:avLst/>
              <a:gdLst/>
              <a:ahLst/>
              <a:cxnLst/>
              <a:rect l="l" t="t" r="r" b="b"/>
              <a:pathLst>
                <a:path w="543" h="12124" extrusionOk="0">
                  <a:moveTo>
                    <a:pt x="1" y="0"/>
                  </a:moveTo>
                  <a:lnTo>
                    <a:pt x="1" y="12123"/>
                  </a:lnTo>
                  <a:lnTo>
                    <a:pt x="542" y="121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217;p16">
              <a:extLst>
                <a:ext uri="{FF2B5EF4-FFF2-40B4-BE49-F238E27FC236}">
                  <a16:creationId xmlns:a16="http://schemas.microsoft.com/office/drawing/2014/main" id="{4361872E-D40A-7E2B-2EA4-8B0F38513B62}"/>
                </a:ext>
              </a:extLst>
            </p:cNvPr>
            <p:cNvSpPr/>
            <p:nvPr/>
          </p:nvSpPr>
          <p:spPr>
            <a:xfrm>
              <a:off x="3745916" y="2767954"/>
              <a:ext cx="82999" cy="1956288"/>
            </a:xfrm>
            <a:custGeom>
              <a:avLst/>
              <a:gdLst/>
              <a:ahLst/>
              <a:cxnLst/>
              <a:rect l="l" t="t" r="r" b="b"/>
              <a:pathLst>
                <a:path w="596" h="14049" extrusionOk="0">
                  <a:moveTo>
                    <a:pt x="595" y="0"/>
                  </a:moveTo>
                  <a:cubicBezTo>
                    <a:pt x="386" y="150"/>
                    <a:pt x="188" y="311"/>
                    <a:pt x="0" y="483"/>
                  </a:cubicBezTo>
                  <a:lnTo>
                    <a:pt x="0" y="14049"/>
                  </a:lnTo>
                  <a:lnTo>
                    <a:pt x="595" y="14049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218;p16">
              <a:extLst>
                <a:ext uri="{FF2B5EF4-FFF2-40B4-BE49-F238E27FC236}">
                  <a16:creationId xmlns:a16="http://schemas.microsoft.com/office/drawing/2014/main" id="{3B739F37-7FDF-2D40-4F98-E523CB8526B2}"/>
                </a:ext>
              </a:extLst>
            </p:cNvPr>
            <p:cNvSpPr/>
            <p:nvPr/>
          </p:nvSpPr>
          <p:spPr>
            <a:xfrm>
              <a:off x="3250852" y="2835073"/>
              <a:ext cx="495209" cy="1889171"/>
            </a:xfrm>
            <a:custGeom>
              <a:avLst/>
              <a:gdLst/>
              <a:ahLst/>
              <a:cxnLst/>
              <a:rect l="l" t="t" r="r" b="b"/>
              <a:pathLst>
                <a:path w="3556" h="13567" extrusionOk="0">
                  <a:moveTo>
                    <a:pt x="3555" y="1"/>
                  </a:moveTo>
                  <a:cubicBezTo>
                    <a:pt x="0" y="3159"/>
                    <a:pt x="215" y="8671"/>
                    <a:pt x="215" y="8671"/>
                  </a:cubicBezTo>
                  <a:lnTo>
                    <a:pt x="215" y="13567"/>
                  </a:lnTo>
                  <a:lnTo>
                    <a:pt x="3555" y="13567"/>
                  </a:lnTo>
                  <a:lnTo>
                    <a:pt x="3555" y="1"/>
                  </a:lnTo>
                  <a:close/>
                </a:path>
              </a:pathLst>
            </a:custGeom>
            <a:solidFill>
              <a:srgbClr val="7F94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219;p16">
              <a:extLst>
                <a:ext uri="{FF2B5EF4-FFF2-40B4-BE49-F238E27FC236}">
                  <a16:creationId xmlns:a16="http://schemas.microsoft.com/office/drawing/2014/main" id="{A5DB5C76-80A1-1079-B25E-5A3AB62987F3}"/>
                </a:ext>
              </a:extLst>
            </p:cNvPr>
            <p:cNvSpPr/>
            <p:nvPr/>
          </p:nvSpPr>
          <p:spPr>
            <a:xfrm>
              <a:off x="4186391" y="3573513"/>
              <a:ext cx="1092634" cy="1142526"/>
            </a:xfrm>
            <a:custGeom>
              <a:avLst/>
              <a:gdLst/>
              <a:ahLst/>
              <a:cxnLst/>
              <a:rect l="l" t="t" r="r" b="b"/>
              <a:pathLst>
                <a:path w="7846" h="8205" extrusionOk="0">
                  <a:moveTo>
                    <a:pt x="1" y="1"/>
                  </a:moveTo>
                  <a:lnTo>
                    <a:pt x="1" y="8205"/>
                  </a:lnTo>
                  <a:lnTo>
                    <a:pt x="7845" y="8205"/>
                  </a:lnTo>
                  <a:lnTo>
                    <a:pt x="784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220;p16">
              <a:extLst>
                <a:ext uri="{FF2B5EF4-FFF2-40B4-BE49-F238E27FC236}">
                  <a16:creationId xmlns:a16="http://schemas.microsoft.com/office/drawing/2014/main" id="{DDFD2FD5-2C2C-674C-B5E9-165D646862F6}"/>
                </a:ext>
              </a:extLst>
            </p:cNvPr>
            <p:cNvSpPr/>
            <p:nvPr/>
          </p:nvSpPr>
          <p:spPr>
            <a:xfrm>
              <a:off x="4588848" y="3476456"/>
              <a:ext cx="287711" cy="97195"/>
            </a:xfrm>
            <a:custGeom>
              <a:avLst/>
              <a:gdLst/>
              <a:ahLst/>
              <a:cxnLst/>
              <a:rect l="l" t="t" r="r" b="b"/>
              <a:pathLst>
                <a:path w="2066" h="698" extrusionOk="0">
                  <a:moveTo>
                    <a:pt x="1" y="1"/>
                  </a:moveTo>
                  <a:lnTo>
                    <a:pt x="1" y="698"/>
                  </a:lnTo>
                  <a:lnTo>
                    <a:pt x="2065" y="698"/>
                  </a:lnTo>
                  <a:lnTo>
                    <a:pt x="206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221;p16">
              <a:extLst>
                <a:ext uri="{FF2B5EF4-FFF2-40B4-BE49-F238E27FC236}">
                  <a16:creationId xmlns:a16="http://schemas.microsoft.com/office/drawing/2014/main" id="{87C4E12E-2E59-173B-C510-A64CE1F81B58}"/>
                </a:ext>
              </a:extLst>
            </p:cNvPr>
            <p:cNvSpPr/>
            <p:nvPr/>
          </p:nvSpPr>
          <p:spPr>
            <a:xfrm>
              <a:off x="4308939" y="3538422"/>
              <a:ext cx="213625" cy="35230"/>
            </a:xfrm>
            <a:custGeom>
              <a:avLst/>
              <a:gdLst/>
              <a:ahLst/>
              <a:cxnLst/>
              <a:rect l="l" t="t" r="r" b="b"/>
              <a:pathLst>
                <a:path w="1534" h="253" extrusionOk="0">
                  <a:moveTo>
                    <a:pt x="0" y="1"/>
                  </a:moveTo>
                  <a:lnTo>
                    <a:pt x="0" y="253"/>
                  </a:lnTo>
                  <a:lnTo>
                    <a:pt x="1534" y="253"/>
                  </a:lnTo>
                  <a:lnTo>
                    <a:pt x="1534" y="1"/>
                  </a:lnTo>
                  <a:close/>
                </a:path>
              </a:pathLst>
            </a:custGeom>
            <a:solidFill>
              <a:srgbClr val="E59E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22;p16">
              <a:extLst>
                <a:ext uri="{FF2B5EF4-FFF2-40B4-BE49-F238E27FC236}">
                  <a16:creationId xmlns:a16="http://schemas.microsoft.com/office/drawing/2014/main" id="{0BA281BD-7580-9283-207A-57F7D7A5ABD2}"/>
                </a:ext>
              </a:extLst>
            </p:cNvPr>
            <p:cNvSpPr/>
            <p:nvPr/>
          </p:nvSpPr>
          <p:spPr>
            <a:xfrm>
              <a:off x="4943540" y="3538422"/>
              <a:ext cx="213068" cy="35230"/>
            </a:xfrm>
            <a:custGeom>
              <a:avLst/>
              <a:gdLst/>
              <a:ahLst/>
              <a:cxnLst/>
              <a:rect l="l" t="t" r="r" b="b"/>
              <a:pathLst>
                <a:path w="1530" h="253" extrusionOk="0">
                  <a:moveTo>
                    <a:pt x="1" y="1"/>
                  </a:moveTo>
                  <a:lnTo>
                    <a:pt x="1" y="253"/>
                  </a:lnTo>
                  <a:lnTo>
                    <a:pt x="1529" y="25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E59E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23;p16">
              <a:extLst>
                <a:ext uri="{FF2B5EF4-FFF2-40B4-BE49-F238E27FC236}">
                  <a16:creationId xmlns:a16="http://schemas.microsoft.com/office/drawing/2014/main" id="{2E66764E-AFCF-E795-762F-6A7FF7AE1E8C}"/>
                </a:ext>
              </a:extLst>
            </p:cNvPr>
            <p:cNvSpPr/>
            <p:nvPr/>
          </p:nvSpPr>
          <p:spPr>
            <a:xfrm>
              <a:off x="4186391" y="4429201"/>
              <a:ext cx="1092634" cy="291306"/>
            </a:xfrm>
            <a:custGeom>
              <a:avLst/>
              <a:gdLst/>
              <a:ahLst/>
              <a:cxnLst/>
              <a:rect l="l" t="t" r="r" b="b"/>
              <a:pathLst>
                <a:path w="7846" h="2092" extrusionOk="0">
                  <a:moveTo>
                    <a:pt x="1" y="1"/>
                  </a:moveTo>
                  <a:lnTo>
                    <a:pt x="1" y="2092"/>
                  </a:lnTo>
                  <a:lnTo>
                    <a:pt x="7845" y="2092"/>
                  </a:lnTo>
                  <a:lnTo>
                    <a:pt x="7845" y="1"/>
                  </a:lnTo>
                  <a:close/>
                </a:path>
              </a:pathLst>
            </a:custGeom>
            <a:solidFill>
              <a:srgbClr val="F3EE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24;p16">
              <a:extLst>
                <a:ext uri="{FF2B5EF4-FFF2-40B4-BE49-F238E27FC236}">
                  <a16:creationId xmlns:a16="http://schemas.microsoft.com/office/drawing/2014/main" id="{968601DD-AEF0-FF6F-416D-A96A8164CC1F}"/>
                </a:ext>
              </a:extLst>
            </p:cNvPr>
            <p:cNvSpPr/>
            <p:nvPr/>
          </p:nvSpPr>
          <p:spPr>
            <a:xfrm>
              <a:off x="4280530" y="3664582"/>
              <a:ext cx="108344" cy="195086"/>
            </a:xfrm>
            <a:custGeom>
              <a:avLst/>
              <a:gdLst/>
              <a:ahLst/>
              <a:cxnLst/>
              <a:rect l="l" t="t" r="r" b="b"/>
              <a:pathLst>
                <a:path w="778" h="1401" extrusionOk="0">
                  <a:moveTo>
                    <a:pt x="0" y="1"/>
                  </a:moveTo>
                  <a:lnTo>
                    <a:pt x="0" y="1400"/>
                  </a:lnTo>
                  <a:lnTo>
                    <a:pt x="778" y="1400"/>
                  </a:lnTo>
                  <a:lnTo>
                    <a:pt x="778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25;p16">
              <a:extLst>
                <a:ext uri="{FF2B5EF4-FFF2-40B4-BE49-F238E27FC236}">
                  <a16:creationId xmlns:a16="http://schemas.microsoft.com/office/drawing/2014/main" id="{799BDD38-A5C6-4003-2E3E-33AF5C86B566}"/>
                </a:ext>
              </a:extLst>
            </p:cNvPr>
            <p:cNvSpPr/>
            <p:nvPr/>
          </p:nvSpPr>
          <p:spPr>
            <a:xfrm>
              <a:off x="4479112" y="3664582"/>
              <a:ext cx="108484" cy="195086"/>
            </a:xfrm>
            <a:custGeom>
              <a:avLst/>
              <a:gdLst/>
              <a:ahLst/>
              <a:cxnLst/>
              <a:rect l="l" t="t" r="r" b="b"/>
              <a:pathLst>
                <a:path w="779" h="1401" extrusionOk="0">
                  <a:moveTo>
                    <a:pt x="1" y="1"/>
                  </a:moveTo>
                  <a:lnTo>
                    <a:pt x="1" y="1400"/>
                  </a:lnTo>
                  <a:lnTo>
                    <a:pt x="778" y="1400"/>
                  </a:lnTo>
                  <a:lnTo>
                    <a:pt x="778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6;p16">
              <a:extLst>
                <a:ext uri="{FF2B5EF4-FFF2-40B4-BE49-F238E27FC236}">
                  <a16:creationId xmlns:a16="http://schemas.microsoft.com/office/drawing/2014/main" id="{BB488F99-2333-B45E-8AFC-CCECED2BFCB0}"/>
                </a:ext>
              </a:extLst>
            </p:cNvPr>
            <p:cNvSpPr/>
            <p:nvPr/>
          </p:nvSpPr>
          <p:spPr>
            <a:xfrm>
              <a:off x="4678531" y="3664582"/>
              <a:ext cx="108344" cy="195086"/>
            </a:xfrm>
            <a:custGeom>
              <a:avLst/>
              <a:gdLst/>
              <a:ahLst/>
              <a:cxnLst/>
              <a:rect l="l" t="t" r="r" b="b"/>
              <a:pathLst>
                <a:path w="778" h="1401" extrusionOk="0">
                  <a:moveTo>
                    <a:pt x="0" y="1"/>
                  </a:moveTo>
                  <a:lnTo>
                    <a:pt x="0" y="1400"/>
                  </a:lnTo>
                  <a:lnTo>
                    <a:pt x="778" y="1400"/>
                  </a:lnTo>
                  <a:lnTo>
                    <a:pt x="778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7;p16">
              <a:extLst>
                <a:ext uri="{FF2B5EF4-FFF2-40B4-BE49-F238E27FC236}">
                  <a16:creationId xmlns:a16="http://schemas.microsoft.com/office/drawing/2014/main" id="{DBB8632A-D586-DFFD-24C1-62BF56D8749C}"/>
                </a:ext>
              </a:extLst>
            </p:cNvPr>
            <p:cNvSpPr/>
            <p:nvPr/>
          </p:nvSpPr>
          <p:spPr>
            <a:xfrm>
              <a:off x="4877810" y="3664582"/>
              <a:ext cx="108484" cy="195086"/>
            </a:xfrm>
            <a:custGeom>
              <a:avLst/>
              <a:gdLst/>
              <a:ahLst/>
              <a:cxnLst/>
              <a:rect l="l" t="t" r="r" b="b"/>
              <a:pathLst>
                <a:path w="779" h="1401" extrusionOk="0">
                  <a:moveTo>
                    <a:pt x="1" y="1"/>
                  </a:moveTo>
                  <a:lnTo>
                    <a:pt x="1" y="1400"/>
                  </a:lnTo>
                  <a:lnTo>
                    <a:pt x="778" y="1400"/>
                  </a:lnTo>
                  <a:lnTo>
                    <a:pt x="778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228;p16">
              <a:extLst>
                <a:ext uri="{FF2B5EF4-FFF2-40B4-BE49-F238E27FC236}">
                  <a16:creationId xmlns:a16="http://schemas.microsoft.com/office/drawing/2014/main" id="{A0E7C889-E0EE-A885-96A8-AB8EF058C740}"/>
                </a:ext>
              </a:extLst>
            </p:cNvPr>
            <p:cNvSpPr/>
            <p:nvPr/>
          </p:nvSpPr>
          <p:spPr>
            <a:xfrm>
              <a:off x="5076532" y="3664582"/>
              <a:ext cx="109180" cy="195086"/>
            </a:xfrm>
            <a:custGeom>
              <a:avLst/>
              <a:gdLst/>
              <a:ahLst/>
              <a:cxnLst/>
              <a:rect l="l" t="t" r="r" b="b"/>
              <a:pathLst>
                <a:path w="784" h="1401" extrusionOk="0">
                  <a:moveTo>
                    <a:pt x="0" y="1"/>
                  </a:moveTo>
                  <a:lnTo>
                    <a:pt x="0" y="1400"/>
                  </a:lnTo>
                  <a:lnTo>
                    <a:pt x="783" y="1400"/>
                  </a:lnTo>
                  <a:lnTo>
                    <a:pt x="783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9;p16">
              <a:extLst>
                <a:ext uri="{FF2B5EF4-FFF2-40B4-BE49-F238E27FC236}">
                  <a16:creationId xmlns:a16="http://schemas.microsoft.com/office/drawing/2014/main" id="{EC7EC7DD-6E55-0792-2CB1-3AD32C353EDC}"/>
                </a:ext>
              </a:extLst>
            </p:cNvPr>
            <p:cNvSpPr/>
            <p:nvPr/>
          </p:nvSpPr>
          <p:spPr>
            <a:xfrm>
              <a:off x="4280530" y="3913978"/>
              <a:ext cx="108344" cy="195086"/>
            </a:xfrm>
            <a:custGeom>
              <a:avLst/>
              <a:gdLst/>
              <a:ahLst/>
              <a:cxnLst/>
              <a:rect l="l" t="t" r="r" b="b"/>
              <a:pathLst>
                <a:path w="778" h="1401" extrusionOk="0">
                  <a:moveTo>
                    <a:pt x="0" y="1"/>
                  </a:moveTo>
                  <a:lnTo>
                    <a:pt x="0" y="1400"/>
                  </a:lnTo>
                  <a:lnTo>
                    <a:pt x="778" y="1400"/>
                  </a:lnTo>
                  <a:lnTo>
                    <a:pt x="778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30;p16">
              <a:extLst>
                <a:ext uri="{FF2B5EF4-FFF2-40B4-BE49-F238E27FC236}">
                  <a16:creationId xmlns:a16="http://schemas.microsoft.com/office/drawing/2014/main" id="{3DE89A87-C351-0EFD-5C90-95944198C612}"/>
                </a:ext>
              </a:extLst>
            </p:cNvPr>
            <p:cNvSpPr/>
            <p:nvPr/>
          </p:nvSpPr>
          <p:spPr>
            <a:xfrm>
              <a:off x="4479112" y="3913978"/>
              <a:ext cx="108484" cy="195086"/>
            </a:xfrm>
            <a:custGeom>
              <a:avLst/>
              <a:gdLst/>
              <a:ahLst/>
              <a:cxnLst/>
              <a:rect l="l" t="t" r="r" b="b"/>
              <a:pathLst>
                <a:path w="779" h="1401" extrusionOk="0">
                  <a:moveTo>
                    <a:pt x="1" y="1"/>
                  </a:moveTo>
                  <a:lnTo>
                    <a:pt x="1" y="1400"/>
                  </a:lnTo>
                  <a:lnTo>
                    <a:pt x="778" y="1400"/>
                  </a:lnTo>
                  <a:lnTo>
                    <a:pt x="778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231;p16">
              <a:extLst>
                <a:ext uri="{FF2B5EF4-FFF2-40B4-BE49-F238E27FC236}">
                  <a16:creationId xmlns:a16="http://schemas.microsoft.com/office/drawing/2014/main" id="{97493BF5-36F6-72A1-FBE6-6A97CFA4B678}"/>
                </a:ext>
              </a:extLst>
            </p:cNvPr>
            <p:cNvSpPr/>
            <p:nvPr/>
          </p:nvSpPr>
          <p:spPr>
            <a:xfrm>
              <a:off x="4678531" y="3913978"/>
              <a:ext cx="108344" cy="195086"/>
            </a:xfrm>
            <a:custGeom>
              <a:avLst/>
              <a:gdLst/>
              <a:ahLst/>
              <a:cxnLst/>
              <a:rect l="l" t="t" r="r" b="b"/>
              <a:pathLst>
                <a:path w="778" h="1401" extrusionOk="0">
                  <a:moveTo>
                    <a:pt x="0" y="1"/>
                  </a:moveTo>
                  <a:lnTo>
                    <a:pt x="0" y="1400"/>
                  </a:lnTo>
                  <a:lnTo>
                    <a:pt x="778" y="1400"/>
                  </a:lnTo>
                  <a:lnTo>
                    <a:pt x="778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232;p16">
              <a:extLst>
                <a:ext uri="{FF2B5EF4-FFF2-40B4-BE49-F238E27FC236}">
                  <a16:creationId xmlns:a16="http://schemas.microsoft.com/office/drawing/2014/main" id="{CC7B7A59-20C7-AD7A-CE41-5989062FB19C}"/>
                </a:ext>
              </a:extLst>
            </p:cNvPr>
            <p:cNvSpPr/>
            <p:nvPr/>
          </p:nvSpPr>
          <p:spPr>
            <a:xfrm>
              <a:off x="4877810" y="3913978"/>
              <a:ext cx="108484" cy="195086"/>
            </a:xfrm>
            <a:custGeom>
              <a:avLst/>
              <a:gdLst/>
              <a:ahLst/>
              <a:cxnLst/>
              <a:rect l="l" t="t" r="r" b="b"/>
              <a:pathLst>
                <a:path w="779" h="1401" extrusionOk="0">
                  <a:moveTo>
                    <a:pt x="1" y="1"/>
                  </a:moveTo>
                  <a:lnTo>
                    <a:pt x="1" y="1400"/>
                  </a:lnTo>
                  <a:lnTo>
                    <a:pt x="778" y="1400"/>
                  </a:lnTo>
                  <a:lnTo>
                    <a:pt x="778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33;p16">
              <a:extLst>
                <a:ext uri="{FF2B5EF4-FFF2-40B4-BE49-F238E27FC236}">
                  <a16:creationId xmlns:a16="http://schemas.microsoft.com/office/drawing/2014/main" id="{B5B53127-522D-D31F-FF37-A790271DF2F8}"/>
                </a:ext>
              </a:extLst>
            </p:cNvPr>
            <p:cNvSpPr/>
            <p:nvPr/>
          </p:nvSpPr>
          <p:spPr>
            <a:xfrm>
              <a:off x="5076532" y="3913978"/>
              <a:ext cx="109180" cy="195086"/>
            </a:xfrm>
            <a:custGeom>
              <a:avLst/>
              <a:gdLst/>
              <a:ahLst/>
              <a:cxnLst/>
              <a:rect l="l" t="t" r="r" b="b"/>
              <a:pathLst>
                <a:path w="784" h="1401" extrusionOk="0">
                  <a:moveTo>
                    <a:pt x="0" y="1"/>
                  </a:moveTo>
                  <a:lnTo>
                    <a:pt x="0" y="1400"/>
                  </a:lnTo>
                  <a:lnTo>
                    <a:pt x="783" y="1400"/>
                  </a:lnTo>
                  <a:lnTo>
                    <a:pt x="783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234;p16">
              <a:extLst>
                <a:ext uri="{FF2B5EF4-FFF2-40B4-BE49-F238E27FC236}">
                  <a16:creationId xmlns:a16="http://schemas.microsoft.com/office/drawing/2014/main" id="{81F46474-B5FE-0776-3948-38FD3692A92A}"/>
                </a:ext>
              </a:extLst>
            </p:cNvPr>
            <p:cNvSpPr/>
            <p:nvPr/>
          </p:nvSpPr>
          <p:spPr>
            <a:xfrm>
              <a:off x="4280530" y="4162677"/>
              <a:ext cx="108344" cy="194946"/>
            </a:xfrm>
            <a:custGeom>
              <a:avLst/>
              <a:gdLst/>
              <a:ahLst/>
              <a:cxnLst/>
              <a:rect l="l" t="t" r="r" b="b"/>
              <a:pathLst>
                <a:path w="778" h="1400" extrusionOk="0">
                  <a:moveTo>
                    <a:pt x="0" y="0"/>
                  </a:moveTo>
                  <a:lnTo>
                    <a:pt x="0" y="1400"/>
                  </a:lnTo>
                  <a:lnTo>
                    <a:pt x="778" y="1400"/>
                  </a:lnTo>
                  <a:lnTo>
                    <a:pt x="778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235;p16">
              <a:extLst>
                <a:ext uri="{FF2B5EF4-FFF2-40B4-BE49-F238E27FC236}">
                  <a16:creationId xmlns:a16="http://schemas.microsoft.com/office/drawing/2014/main" id="{49425B2B-301F-6C87-0E61-728569BD9929}"/>
                </a:ext>
              </a:extLst>
            </p:cNvPr>
            <p:cNvSpPr/>
            <p:nvPr/>
          </p:nvSpPr>
          <p:spPr>
            <a:xfrm>
              <a:off x="4479112" y="4162677"/>
              <a:ext cx="108484" cy="194946"/>
            </a:xfrm>
            <a:custGeom>
              <a:avLst/>
              <a:gdLst/>
              <a:ahLst/>
              <a:cxnLst/>
              <a:rect l="l" t="t" r="r" b="b"/>
              <a:pathLst>
                <a:path w="779" h="1400" extrusionOk="0">
                  <a:moveTo>
                    <a:pt x="1" y="0"/>
                  </a:moveTo>
                  <a:lnTo>
                    <a:pt x="1" y="1400"/>
                  </a:lnTo>
                  <a:lnTo>
                    <a:pt x="778" y="1400"/>
                  </a:lnTo>
                  <a:lnTo>
                    <a:pt x="778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236;p16">
              <a:extLst>
                <a:ext uri="{FF2B5EF4-FFF2-40B4-BE49-F238E27FC236}">
                  <a16:creationId xmlns:a16="http://schemas.microsoft.com/office/drawing/2014/main" id="{F1A92F3D-999A-C743-C13A-9315E2888E19}"/>
                </a:ext>
              </a:extLst>
            </p:cNvPr>
            <p:cNvSpPr/>
            <p:nvPr/>
          </p:nvSpPr>
          <p:spPr>
            <a:xfrm>
              <a:off x="4678531" y="4162677"/>
              <a:ext cx="108344" cy="194946"/>
            </a:xfrm>
            <a:custGeom>
              <a:avLst/>
              <a:gdLst/>
              <a:ahLst/>
              <a:cxnLst/>
              <a:rect l="l" t="t" r="r" b="b"/>
              <a:pathLst>
                <a:path w="778" h="1400" extrusionOk="0">
                  <a:moveTo>
                    <a:pt x="0" y="0"/>
                  </a:moveTo>
                  <a:lnTo>
                    <a:pt x="0" y="1400"/>
                  </a:lnTo>
                  <a:lnTo>
                    <a:pt x="778" y="1400"/>
                  </a:lnTo>
                  <a:lnTo>
                    <a:pt x="778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237;p16">
              <a:extLst>
                <a:ext uri="{FF2B5EF4-FFF2-40B4-BE49-F238E27FC236}">
                  <a16:creationId xmlns:a16="http://schemas.microsoft.com/office/drawing/2014/main" id="{2D7E4417-ED4F-CA0D-DE96-D3673B4EE20A}"/>
                </a:ext>
              </a:extLst>
            </p:cNvPr>
            <p:cNvSpPr/>
            <p:nvPr/>
          </p:nvSpPr>
          <p:spPr>
            <a:xfrm>
              <a:off x="4877810" y="4162677"/>
              <a:ext cx="108484" cy="194946"/>
            </a:xfrm>
            <a:custGeom>
              <a:avLst/>
              <a:gdLst/>
              <a:ahLst/>
              <a:cxnLst/>
              <a:rect l="l" t="t" r="r" b="b"/>
              <a:pathLst>
                <a:path w="779" h="1400" extrusionOk="0">
                  <a:moveTo>
                    <a:pt x="1" y="0"/>
                  </a:moveTo>
                  <a:lnTo>
                    <a:pt x="1" y="1400"/>
                  </a:lnTo>
                  <a:lnTo>
                    <a:pt x="778" y="1400"/>
                  </a:lnTo>
                  <a:lnTo>
                    <a:pt x="778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8;p16">
              <a:extLst>
                <a:ext uri="{FF2B5EF4-FFF2-40B4-BE49-F238E27FC236}">
                  <a16:creationId xmlns:a16="http://schemas.microsoft.com/office/drawing/2014/main" id="{68862AE6-CD6E-51B5-E497-B0F08FC839F6}"/>
                </a:ext>
              </a:extLst>
            </p:cNvPr>
            <p:cNvSpPr/>
            <p:nvPr/>
          </p:nvSpPr>
          <p:spPr>
            <a:xfrm>
              <a:off x="5076532" y="4162677"/>
              <a:ext cx="109180" cy="194946"/>
            </a:xfrm>
            <a:custGeom>
              <a:avLst/>
              <a:gdLst/>
              <a:ahLst/>
              <a:cxnLst/>
              <a:rect l="l" t="t" r="r" b="b"/>
              <a:pathLst>
                <a:path w="784" h="1400" extrusionOk="0">
                  <a:moveTo>
                    <a:pt x="0" y="0"/>
                  </a:moveTo>
                  <a:lnTo>
                    <a:pt x="0" y="1400"/>
                  </a:lnTo>
                  <a:lnTo>
                    <a:pt x="783" y="1400"/>
                  </a:lnTo>
                  <a:lnTo>
                    <a:pt x="783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239;p16">
              <a:extLst>
                <a:ext uri="{FF2B5EF4-FFF2-40B4-BE49-F238E27FC236}">
                  <a16:creationId xmlns:a16="http://schemas.microsoft.com/office/drawing/2014/main" id="{24A70BF6-5939-61E7-D38D-2E951F90362E}"/>
                </a:ext>
              </a:extLst>
            </p:cNvPr>
            <p:cNvSpPr/>
            <p:nvPr/>
          </p:nvSpPr>
          <p:spPr>
            <a:xfrm>
              <a:off x="4280530" y="4494927"/>
              <a:ext cx="307068" cy="159856"/>
            </a:xfrm>
            <a:custGeom>
              <a:avLst/>
              <a:gdLst/>
              <a:ahLst/>
              <a:cxnLst/>
              <a:rect l="l" t="t" r="r" b="b"/>
              <a:pathLst>
                <a:path w="2205" h="1148" extrusionOk="0">
                  <a:moveTo>
                    <a:pt x="0" y="0"/>
                  </a:moveTo>
                  <a:lnTo>
                    <a:pt x="0" y="1148"/>
                  </a:lnTo>
                  <a:lnTo>
                    <a:pt x="2204" y="1148"/>
                  </a:lnTo>
                  <a:lnTo>
                    <a:pt x="2204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240;p16">
              <a:extLst>
                <a:ext uri="{FF2B5EF4-FFF2-40B4-BE49-F238E27FC236}">
                  <a16:creationId xmlns:a16="http://schemas.microsoft.com/office/drawing/2014/main" id="{F73D461B-7D95-9458-FC15-BD358CA9814D}"/>
                </a:ext>
              </a:extLst>
            </p:cNvPr>
            <p:cNvSpPr/>
            <p:nvPr/>
          </p:nvSpPr>
          <p:spPr>
            <a:xfrm>
              <a:off x="4434271" y="4494927"/>
              <a:ext cx="139" cy="159856"/>
            </a:xfrm>
            <a:custGeom>
              <a:avLst/>
              <a:gdLst/>
              <a:ahLst/>
              <a:cxnLst/>
              <a:rect l="l" t="t" r="r" b="b"/>
              <a:pathLst>
                <a:path w="1" h="1148" fill="none" extrusionOk="0">
                  <a:moveTo>
                    <a:pt x="1" y="0"/>
                  </a:moveTo>
                  <a:lnTo>
                    <a:pt x="1" y="1148"/>
                  </a:lnTo>
                </a:path>
              </a:pathLst>
            </a:custGeom>
            <a:noFill/>
            <a:ln w="2275" cap="flat" cmpd="sng">
              <a:solidFill>
                <a:srgbClr val="F3EEEC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241;p16">
              <a:extLst>
                <a:ext uri="{FF2B5EF4-FFF2-40B4-BE49-F238E27FC236}">
                  <a16:creationId xmlns:a16="http://schemas.microsoft.com/office/drawing/2014/main" id="{849E7CE0-0DB9-A8FF-BB36-428C6BCE50E5}"/>
                </a:ext>
              </a:extLst>
            </p:cNvPr>
            <p:cNvSpPr/>
            <p:nvPr/>
          </p:nvSpPr>
          <p:spPr>
            <a:xfrm>
              <a:off x="4877810" y="4494927"/>
              <a:ext cx="307904" cy="159856"/>
            </a:xfrm>
            <a:custGeom>
              <a:avLst/>
              <a:gdLst/>
              <a:ahLst/>
              <a:cxnLst/>
              <a:rect l="l" t="t" r="r" b="b"/>
              <a:pathLst>
                <a:path w="2211" h="1148" extrusionOk="0">
                  <a:moveTo>
                    <a:pt x="1" y="0"/>
                  </a:moveTo>
                  <a:lnTo>
                    <a:pt x="1" y="1148"/>
                  </a:lnTo>
                  <a:lnTo>
                    <a:pt x="2210" y="1148"/>
                  </a:lnTo>
                  <a:lnTo>
                    <a:pt x="2210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242;p16">
              <a:extLst>
                <a:ext uri="{FF2B5EF4-FFF2-40B4-BE49-F238E27FC236}">
                  <a16:creationId xmlns:a16="http://schemas.microsoft.com/office/drawing/2014/main" id="{CBBAA555-442C-BB30-641D-C09B965DB0DF}"/>
                </a:ext>
              </a:extLst>
            </p:cNvPr>
            <p:cNvSpPr/>
            <p:nvPr/>
          </p:nvSpPr>
          <p:spPr>
            <a:xfrm>
              <a:off x="5031690" y="4494927"/>
              <a:ext cx="139" cy="159856"/>
            </a:xfrm>
            <a:custGeom>
              <a:avLst/>
              <a:gdLst/>
              <a:ahLst/>
              <a:cxnLst/>
              <a:rect l="l" t="t" r="r" b="b"/>
              <a:pathLst>
                <a:path w="1" h="1148" fill="none" extrusionOk="0">
                  <a:moveTo>
                    <a:pt x="1" y="0"/>
                  </a:moveTo>
                  <a:lnTo>
                    <a:pt x="1" y="1148"/>
                  </a:lnTo>
                </a:path>
              </a:pathLst>
            </a:custGeom>
            <a:noFill/>
            <a:ln w="2275" cap="flat" cmpd="sng">
              <a:solidFill>
                <a:srgbClr val="F3EEEC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243;p16">
              <a:extLst>
                <a:ext uri="{FF2B5EF4-FFF2-40B4-BE49-F238E27FC236}">
                  <a16:creationId xmlns:a16="http://schemas.microsoft.com/office/drawing/2014/main" id="{56EA60B0-F7A6-22B8-05C2-4ED164F7DD0A}"/>
                </a:ext>
              </a:extLst>
            </p:cNvPr>
            <p:cNvSpPr/>
            <p:nvPr/>
          </p:nvSpPr>
          <p:spPr>
            <a:xfrm>
              <a:off x="4650818" y="4574856"/>
              <a:ext cx="163770" cy="145653"/>
            </a:xfrm>
            <a:custGeom>
              <a:avLst/>
              <a:gdLst/>
              <a:ahLst/>
              <a:cxnLst/>
              <a:rect l="l" t="t" r="r" b="b"/>
              <a:pathLst>
                <a:path w="1176" h="1046" extrusionOk="0">
                  <a:moveTo>
                    <a:pt x="1" y="0"/>
                  </a:moveTo>
                  <a:lnTo>
                    <a:pt x="1" y="1046"/>
                  </a:lnTo>
                  <a:lnTo>
                    <a:pt x="1175" y="1046"/>
                  </a:lnTo>
                  <a:lnTo>
                    <a:pt x="1175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244;p16">
              <a:extLst>
                <a:ext uri="{FF2B5EF4-FFF2-40B4-BE49-F238E27FC236}">
                  <a16:creationId xmlns:a16="http://schemas.microsoft.com/office/drawing/2014/main" id="{49030F68-0149-C3BC-D88D-4898F20F674E}"/>
                </a:ext>
              </a:extLst>
            </p:cNvPr>
            <p:cNvSpPr/>
            <p:nvPr/>
          </p:nvSpPr>
          <p:spPr>
            <a:xfrm>
              <a:off x="7199998" y="4270178"/>
              <a:ext cx="51665" cy="50965"/>
            </a:xfrm>
            <a:custGeom>
              <a:avLst/>
              <a:gdLst/>
              <a:ahLst/>
              <a:cxnLst/>
              <a:rect l="l" t="t" r="r" b="b"/>
              <a:pathLst>
                <a:path w="371" h="366" extrusionOk="0">
                  <a:moveTo>
                    <a:pt x="1" y="0"/>
                  </a:moveTo>
                  <a:lnTo>
                    <a:pt x="1" y="365"/>
                  </a:lnTo>
                  <a:lnTo>
                    <a:pt x="370" y="365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rgbClr val="A591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245;p16">
              <a:extLst>
                <a:ext uri="{FF2B5EF4-FFF2-40B4-BE49-F238E27FC236}">
                  <a16:creationId xmlns:a16="http://schemas.microsoft.com/office/drawing/2014/main" id="{701C59D7-19B1-07BE-4FD0-3CD9E3B9A41E}"/>
                </a:ext>
              </a:extLst>
            </p:cNvPr>
            <p:cNvSpPr/>
            <p:nvPr/>
          </p:nvSpPr>
          <p:spPr>
            <a:xfrm>
              <a:off x="7155992" y="4480027"/>
              <a:ext cx="403297" cy="241316"/>
            </a:xfrm>
            <a:custGeom>
              <a:avLst/>
              <a:gdLst/>
              <a:ahLst/>
              <a:cxnLst/>
              <a:rect l="l" t="t" r="r" b="b"/>
              <a:pathLst>
                <a:path w="2896" h="1733" extrusionOk="0">
                  <a:moveTo>
                    <a:pt x="0" y="0"/>
                  </a:moveTo>
                  <a:lnTo>
                    <a:pt x="0" y="1732"/>
                  </a:lnTo>
                  <a:lnTo>
                    <a:pt x="2896" y="1732"/>
                  </a:lnTo>
                  <a:lnTo>
                    <a:pt x="2896" y="0"/>
                  </a:lnTo>
                  <a:close/>
                </a:path>
              </a:pathLst>
            </a:custGeom>
            <a:solidFill>
              <a:srgbClr val="D3B9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246;p16">
              <a:extLst>
                <a:ext uri="{FF2B5EF4-FFF2-40B4-BE49-F238E27FC236}">
                  <a16:creationId xmlns:a16="http://schemas.microsoft.com/office/drawing/2014/main" id="{11DC1C9D-58D2-CE2D-A86B-CA7FD51B0A98}"/>
                </a:ext>
              </a:extLst>
            </p:cNvPr>
            <p:cNvSpPr/>
            <p:nvPr/>
          </p:nvSpPr>
          <p:spPr>
            <a:xfrm>
              <a:off x="7126887" y="4321004"/>
              <a:ext cx="461508" cy="159160"/>
            </a:xfrm>
            <a:custGeom>
              <a:avLst/>
              <a:gdLst/>
              <a:ahLst/>
              <a:cxnLst/>
              <a:rect l="l" t="t" r="r" b="b"/>
              <a:pathLst>
                <a:path w="3314" h="1143" extrusionOk="0">
                  <a:moveTo>
                    <a:pt x="268" y="0"/>
                  </a:moveTo>
                  <a:lnTo>
                    <a:pt x="0" y="1142"/>
                  </a:lnTo>
                  <a:lnTo>
                    <a:pt x="3314" y="1142"/>
                  </a:lnTo>
                  <a:lnTo>
                    <a:pt x="3046" y="0"/>
                  </a:lnTo>
                  <a:close/>
                </a:path>
              </a:pathLst>
            </a:custGeom>
            <a:solidFill>
              <a:srgbClr val="E25B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247;p16">
              <a:extLst>
                <a:ext uri="{FF2B5EF4-FFF2-40B4-BE49-F238E27FC236}">
                  <a16:creationId xmlns:a16="http://schemas.microsoft.com/office/drawing/2014/main" id="{78E11928-9917-A38E-3CCD-DDA714F7FA6A}"/>
                </a:ext>
              </a:extLst>
            </p:cNvPr>
            <p:cNvSpPr/>
            <p:nvPr/>
          </p:nvSpPr>
          <p:spPr>
            <a:xfrm>
              <a:off x="7305277" y="4584464"/>
              <a:ext cx="104724" cy="136880"/>
            </a:xfrm>
            <a:custGeom>
              <a:avLst/>
              <a:gdLst/>
              <a:ahLst/>
              <a:cxnLst/>
              <a:rect l="l" t="t" r="r" b="b"/>
              <a:pathLst>
                <a:path w="752" h="983" extrusionOk="0">
                  <a:moveTo>
                    <a:pt x="1" y="1"/>
                  </a:moveTo>
                  <a:lnTo>
                    <a:pt x="1" y="982"/>
                  </a:lnTo>
                  <a:lnTo>
                    <a:pt x="751" y="982"/>
                  </a:lnTo>
                  <a:lnTo>
                    <a:pt x="751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248;p16">
              <a:extLst>
                <a:ext uri="{FF2B5EF4-FFF2-40B4-BE49-F238E27FC236}">
                  <a16:creationId xmlns:a16="http://schemas.microsoft.com/office/drawing/2014/main" id="{67305933-07A0-6B7D-F5CB-D31C42A79918}"/>
                </a:ext>
              </a:extLst>
            </p:cNvPr>
            <p:cNvSpPr/>
            <p:nvPr/>
          </p:nvSpPr>
          <p:spPr>
            <a:xfrm>
              <a:off x="7190250" y="4542689"/>
              <a:ext cx="81606" cy="81599"/>
            </a:xfrm>
            <a:custGeom>
              <a:avLst/>
              <a:gdLst/>
              <a:ahLst/>
              <a:cxnLst/>
              <a:rect l="l" t="t" r="r" b="b"/>
              <a:pathLst>
                <a:path w="586" h="586" extrusionOk="0">
                  <a:moveTo>
                    <a:pt x="1" y="1"/>
                  </a:moveTo>
                  <a:lnTo>
                    <a:pt x="1" y="585"/>
                  </a:lnTo>
                  <a:lnTo>
                    <a:pt x="585" y="585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249;p16">
              <a:extLst>
                <a:ext uri="{FF2B5EF4-FFF2-40B4-BE49-F238E27FC236}">
                  <a16:creationId xmlns:a16="http://schemas.microsoft.com/office/drawing/2014/main" id="{016C2900-5124-57EF-684B-64037A658198}"/>
                </a:ext>
              </a:extLst>
            </p:cNvPr>
            <p:cNvSpPr/>
            <p:nvPr/>
          </p:nvSpPr>
          <p:spPr>
            <a:xfrm>
              <a:off x="7231331" y="4542689"/>
              <a:ext cx="139" cy="81599"/>
            </a:xfrm>
            <a:custGeom>
              <a:avLst/>
              <a:gdLst/>
              <a:ahLst/>
              <a:cxnLst/>
              <a:rect l="l" t="t" r="r" b="b"/>
              <a:pathLst>
                <a:path w="1" h="586" fill="none" extrusionOk="0">
                  <a:moveTo>
                    <a:pt x="1" y="1"/>
                  </a:moveTo>
                  <a:lnTo>
                    <a:pt x="1" y="585"/>
                  </a:lnTo>
                </a:path>
              </a:pathLst>
            </a:custGeom>
            <a:noFill/>
            <a:ln w="1600" cap="flat" cmpd="sng">
              <a:solidFill>
                <a:srgbClr val="D3B9C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250;p16">
              <a:extLst>
                <a:ext uri="{FF2B5EF4-FFF2-40B4-BE49-F238E27FC236}">
                  <a16:creationId xmlns:a16="http://schemas.microsoft.com/office/drawing/2014/main" id="{3A6CD502-0AA4-4C54-C8DB-D9C868FCD2B2}"/>
                </a:ext>
              </a:extLst>
            </p:cNvPr>
            <p:cNvSpPr/>
            <p:nvPr/>
          </p:nvSpPr>
          <p:spPr>
            <a:xfrm>
              <a:off x="7190250" y="4583768"/>
              <a:ext cx="81606" cy="139"/>
            </a:xfrm>
            <a:custGeom>
              <a:avLst/>
              <a:gdLst/>
              <a:ahLst/>
              <a:cxnLst/>
              <a:rect l="l" t="t" r="r" b="b"/>
              <a:pathLst>
                <a:path w="586" h="1" fill="none" extrusionOk="0">
                  <a:moveTo>
                    <a:pt x="585" y="0"/>
                  </a:moveTo>
                  <a:lnTo>
                    <a:pt x="1" y="0"/>
                  </a:lnTo>
                </a:path>
              </a:pathLst>
            </a:custGeom>
            <a:noFill/>
            <a:ln w="1600" cap="flat" cmpd="sng">
              <a:solidFill>
                <a:srgbClr val="D3B9C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251;p16">
              <a:extLst>
                <a:ext uri="{FF2B5EF4-FFF2-40B4-BE49-F238E27FC236}">
                  <a16:creationId xmlns:a16="http://schemas.microsoft.com/office/drawing/2014/main" id="{E272E744-0E69-2288-DE2C-530FAF06F882}"/>
                </a:ext>
              </a:extLst>
            </p:cNvPr>
            <p:cNvSpPr/>
            <p:nvPr/>
          </p:nvSpPr>
          <p:spPr>
            <a:xfrm>
              <a:off x="7443422" y="4542689"/>
              <a:ext cx="81467" cy="81599"/>
            </a:xfrm>
            <a:custGeom>
              <a:avLst/>
              <a:gdLst/>
              <a:ahLst/>
              <a:cxnLst/>
              <a:rect l="l" t="t" r="r" b="b"/>
              <a:pathLst>
                <a:path w="585" h="586" extrusionOk="0">
                  <a:moveTo>
                    <a:pt x="1" y="1"/>
                  </a:moveTo>
                  <a:lnTo>
                    <a:pt x="1" y="585"/>
                  </a:lnTo>
                  <a:lnTo>
                    <a:pt x="585" y="585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252;p16">
              <a:extLst>
                <a:ext uri="{FF2B5EF4-FFF2-40B4-BE49-F238E27FC236}">
                  <a16:creationId xmlns:a16="http://schemas.microsoft.com/office/drawing/2014/main" id="{88332468-62E4-6A9F-F90A-1F2B2FC26264}"/>
                </a:ext>
              </a:extLst>
            </p:cNvPr>
            <p:cNvSpPr/>
            <p:nvPr/>
          </p:nvSpPr>
          <p:spPr>
            <a:xfrm>
              <a:off x="7484503" y="4542689"/>
              <a:ext cx="139" cy="81599"/>
            </a:xfrm>
            <a:custGeom>
              <a:avLst/>
              <a:gdLst/>
              <a:ahLst/>
              <a:cxnLst/>
              <a:rect l="l" t="t" r="r" b="b"/>
              <a:pathLst>
                <a:path w="1" h="586" fill="none" extrusionOk="0">
                  <a:moveTo>
                    <a:pt x="0" y="1"/>
                  </a:moveTo>
                  <a:lnTo>
                    <a:pt x="0" y="585"/>
                  </a:lnTo>
                </a:path>
              </a:pathLst>
            </a:custGeom>
            <a:noFill/>
            <a:ln w="1600" cap="flat" cmpd="sng">
              <a:solidFill>
                <a:srgbClr val="D3B9C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253;p16">
              <a:extLst>
                <a:ext uri="{FF2B5EF4-FFF2-40B4-BE49-F238E27FC236}">
                  <a16:creationId xmlns:a16="http://schemas.microsoft.com/office/drawing/2014/main" id="{4ABEF083-740A-7547-FE2C-8CE29D99FE86}"/>
                </a:ext>
              </a:extLst>
            </p:cNvPr>
            <p:cNvSpPr/>
            <p:nvPr/>
          </p:nvSpPr>
          <p:spPr>
            <a:xfrm>
              <a:off x="7443422" y="4583768"/>
              <a:ext cx="81467" cy="139"/>
            </a:xfrm>
            <a:custGeom>
              <a:avLst/>
              <a:gdLst/>
              <a:ahLst/>
              <a:cxnLst/>
              <a:rect l="l" t="t" r="r" b="b"/>
              <a:pathLst>
                <a:path w="585" h="1" fill="none" extrusionOk="0">
                  <a:moveTo>
                    <a:pt x="585" y="0"/>
                  </a:moveTo>
                  <a:lnTo>
                    <a:pt x="1" y="0"/>
                  </a:lnTo>
                </a:path>
              </a:pathLst>
            </a:custGeom>
            <a:noFill/>
            <a:ln w="1600" cap="flat" cmpd="sng">
              <a:solidFill>
                <a:srgbClr val="D3B9C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254;p16">
              <a:extLst>
                <a:ext uri="{FF2B5EF4-FFF2-40B4-BE49-F238E27FC236}">
                  <a16:creationId xmlns:a16="http://schemas.microsoft.com/office/drawing/2014/main" id="{E6F49FF4-D2B5-49ED-F52A-882B8975B9A5}"/>
                </a:ext>
              </a:extLst>
            </p:cNvPr>
            <p:cNvSpPr/>
            <p:nvPr/>
          </p:nvSpPr>
          <p:spPr>
            <a:xfrm>
              <a:off x="7721243" y="4270178"/>
              <a:ext cx="50830" cy="50965"/>
            </a:xfrm>
            <a:custGeom>
              <a:avLst/>
              <a:gdLst/>
              <a:ahLst/>
              <a:cxnLst/>
              <a:rect l="l" t="t" r="r" b="b"/>
              <a:pathLst>
                <a:path w="365" h="366" extrusionOk="0">
                  <a:moveTo>
                    <a:pt x="0" y="0"/>
                  </a:moveTo>
                  <a:lnTo>
                    <a:pt x="0" y="365"/>
                  </a:lnTo>
                  <a:lnTo>
                    <a:pt x="365" y="365"/>
                  </a:lnTo>
                  <a:lnTo>
                    <a:pt x="365" y="0"/>
                  </a:lnTo>
                  <a:close/>
                </a:path>
              </a:pathLst>
            </a:custGeom>
            <a:solidFill>
              <a:srgbClr val="E25B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255;p16">
              <a:extLst>
                <a:ext uri="{FF2B5EF4-FFF2-40B4-BE49-F238E27FC236}">
                  <a16:creationId xmlns:a16="http://schemas.microsoft.com/office/drawing/2014/main" id="{174BD591-E5CF-E271-F761-9CC0BDC12677}"/>
                </a:ext>
              </a:extLst>
            </p:cNvPr>
            <p:cNvSpPr/>
            <p:nvPr/>
          </p:nvSpPr>
          <p:spPr>
            <a:xfrm>
              <a:off x="7677098" y="4480027"/>
              <a:ext cx="403436" cy="241316"/>
            </a:xfrm>
            <a:custGeom>
              <a:avLst/>
              <a:gdLst/>
              <a:ahLst/>
              <a:cxnLst/>
              <a:rect l="l" t="t" r="r" b="b"/>
              <a:pathLst>
                <a:path w="2897" h="1733" extrusionOk="0">
                  <a:moveTo>
                    <a:pt x="1" y="0"/>
                  </a:moveTo>
                  <a:lnTo>
                    <a:pt x="1" y="1732"/>
                  </a:lnTo>
                  <a:lnTo>
                    <a:pt x="2896" y="1732"/>
                  </a:lnTo>
                  <a:lnTo>
                    <a:pt x="2896" y="0"/>
                  </a:lnTo>
                  <a:close/>
                </a:path>
              </a:pathLst>
            </a:custGeom>
            <a:solidFill>
              <a:srgbClr val="E25B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256;p16">
              <a:extLst>
                <a:ext uri="{FF2B5EF4-FFF2-40B4-BE49-F238E27FC236}">
                  <a16:creationId xmlns:a16="http://schemas.microsoft.com/office/drawing/2014/main" id="{ECEDC9D7-2795-439F-F2ED-BD4D0107BF96}"/>
                </a:ext>
              </a:extLst>
            </p:cNvPr>
            <p:cNvSpPr/>
            <p:nvPr/>
          </p:nvSpPr>
          <p:spPr>
            <a:xfrm>
              <a:off x="7647993" y="4321004"/>
              <a:ext cx="461647" cy="159160"/>
            </a:xfrm>
            <a:custGeom>
              <a:avLst/>
              <a:gdLst/>
              <a:ahLst/>
              <a:cxnLst/>
              <a:rect l="l" t="t" r="r" b="b"/>
              <a:pathLst>
                <a:path w="3315" h="1143" extrusionOk="0">
                  <a:moveTo>
                    <a:pt x="269" y="0"/>
                  </a:moveTo>
                  <a:lnTo>
                    <a:pt x="1" y="1142"/>
                  </a:lnTo>
                  <a:lnTo>
                    <a:pt x="3314" y="1142"/>
                  </a:lnTo>
                  <a:lnTo>
                    <a:pt x="3046" y="0"/>
                  </a:lnTo>
                  <a:close/>
                </a:path>
              </a:pathLst>
            </a:custGeom>
            <a:solidFill>
              <a:srgbClr val="E59E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257;p16">
              <a:extLst>
                <a:ext uri="{FF2B5EF4-FFF2-40B4-BE49-F238E27FC236}">
                  <a16:creationId xmlns:a16="http://schemas.microsoft.com/office/drawing/2014/main" id="{C629B2A1-911B-2672-E910-75C2470E4207}"/>
                </a:ext>
              </a:extLst>
            </p:cNvPr>
            <p:cNvSpPr/>
            <p:nvPr/>
          </p:nvSpPr>
          <p:spPr>
            <a:xfrm>
              <a:off x="7826522" y="4584464"/>
              <a:ext cx="104584" cy="136880"/>
            </a:xfrm>
            <a:custGeom>
              <a:avLst/>
              <a:gdLst/>
              <a:ahLst/>
              <a:cxnLst/>
              <a:rect l="l" t="t" r="r" b="b"/>
              <a:pathLst>
                <a:path w="751" h="983" extrusionOk="0">
                  <a:moveTo>
                    <a:pt x="0" y="1"/>
                  </a:moveTo>
                  <a:lnTo>
                    <a:pt x="0" y="982"/>
                  </a:lnTo>
                  <a:lnTo>
                    <a:pt x="751" y="982"/>
                  </a:lnTo>
                  <a:lnTo>
                    <a:pt x="751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258;p16">
              <a:extLst>
                <a:ext uri="{FF2B5EF4-FFF2-40B4-BE49-F238E27FC236}">
                  <a16:creationId xmlns:a16="http://schemas.microsoft.com/office/drawing/2014/main" id="{81286020-CDAB-2578-7720-F8F50A828198}"/>
                </a:ext>
              </a:extLst>
            </p:cNvPr>
            <p:cNvSpPr/>
            <p:nvPr/>
          </p:nvSpPr>
          <p:spPr>
            <a:xfrm>
              <a:off x="7711495" y="4542689"/>
              <a:ext cx="81467" cy="81599"/>
            </a:xfrm>
            <a:custGeom>
              <a:avLst/>
              <a:gdLst/>
              <a:ahLst/>
              <a:cxnLst/>
              <a:rect l="l" t="t" r="r" b="b"/>
              <a:pathLst>
                <a:path w="585" h="586" extrusionOk="0">
                  <a:moveTo>
                    <a:pt x="0" y="1"/>
                  </a:moveTo>
                  <a:lnTo>
                    <a:pt x="0" y="585"/>
                  </a:lnTo>
                  <a:lnTo>
                    <a:pt x="585" y="585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259;p16">
              <a:extLst>
                <a:ext uri="{FF2B5EF4-FFF2-40B4-BE49-F238E27FC236}">
                  <a16:creationId xmlns:a16="http://schemas.microsoft.com/office/drawing/2014/main" id="{CFFD81D0-39C3-AE3C-DA3C-2B0C9EC6A7FD}"/>
                </a:ext>
              </a:extLst>
            </p:cNvPr>
            <p:cNvSpPr/>
            <p:nvPr/>
          </p:nvSpPr>
          <p:spPr>
            <a:xfrm>
              <a:off x="7752576" y="4542689"/>
              <a:ext cx="139" cy="81599"/>
            </a:xfrm>
            <a:custGeom>
              <a:avLst/>
              <a:gdLst/>
              <a:ahLst/>
              <a:cxnLst/>
              <a:rect l="l" t="t" r="r" b="b"/>
              <a:pathLst>
                <a:path w="1" h="586" fill="none" extrusionOk="0">
                  <a:moveTo>
                    <a:pt x="0" y="1"/>
                  </a:moveTo>
                  <a:lnTo>
                    <a:pt x="0" y="585"/>
                  </a:lnTo>
                </a:path>
              </a:pathLst>
            </a:custGeom>
            <a:noFill/>
            <a:ln w="1600" cap="flat" cmpd="sng">
              <a:solidFill>
                <a:srgbClr val="E25B6C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260;p16">
              <a:extLst>
                <a:ext uri="{FF2B5EF4-FFF2-40B4-BE49-F238E27FC236}">
                  <a16:creationId xmlns:a16="http://schemas.microsoft.com/office/drawing/2014/main" id="{27522EAE-5A60-7D4C-707E-A9719C913F98}"/>
                </a:ext>
              </a:extLst>
            </p:cNvPr>
            <p:cNvSpPr/>
            <p:nvPr/>
          </p:nvSpPr>
          <p:spPr>
            <a:xfrm>
              <a:off x="7711495" y="4583768"/>
              <a:ext cx="81467" cy="139"/>
            </a:xfrm>
            <a:custGeom>
              <a:avLst/>
              <a:gdLst/>
              <a:ahLst/>
              <a:cxnLst/>
              <a:rect l="l" t="t" r="r" b="b"/>
              <a:pathLst>
                <a:path w="585" h="1" fill="none" extrusionOk="0">
                  <a:moveTo>
                    <a:pt x="585" y="0"/>
                  </a:moveTo>
                  <a:lnTo>
                    <a:pt x="0" y="0"/>
                  </a:lnTo>
                </a:path>
              </a:pathLst>
            </a:custGeom>
            <a:noFill/>
            <a:ln w="1600" cap="flat" cmpd="sng">
              <a:solidFill>
                <a:srgbClr val="E25B6C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261;p16">
              <a:extLst>
                <a:ext uri="{FF2B5EF4-FFF2-40B4-BE49-F238E27FC236}">
                  <a16:creationId xmlns:a16="http://schemas.microsoft.com/office/drawing/2014/main" id="{8D18FBBA-97FA-9F3A-8035-E24E358BD1CD}"/>
                </a:ext>
              </a:extLst>
            </p:cNvPr>
            <p:cNvSpPr/>
            <p:nvPr/>
          </p:nvSpPr>
          <p:spPr>
            <a:xfrm>
              <a:off x="7964667" y="4542689"/>
              <a:ext cx="81467" cy="81599"/>
            </a:xfrm>
            <a:custGeom>
              <a:avLst/>
              <a:gdLst/>
              <a:ahLst/>
              <a:cxnLst/>
              <a:rect l="l" t="t" r="r" b="b"/>
              <a:pathLst>
                <a:path w="585" h="586" extrusionOk="0">
                  <a:moveTo>
                    <a:pt x="0" y="1"/>
                  </a:moveTo>
                  <a:lnTo>
                    <a:pt x="0" y="585"/>
                  </a:lnTo>
                  <a:lnTo>
                    <a:pt x="585" y="585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262;p16">
              <a:extLst>
                <a:ext uri="{FF2B5EF4-FFF2-40B4-BE49-F238E27FC236}">
                  <a16:creationId xmlns:a16="http://schemas.microsoft.com/office/drawing/2014/main" id="{2A9FC88E-89D3-A8B6-FA4A-4B75EF3B4F03}"/>
                </a:ext>
              </a:extLst>
            </p:cNvPr>
            <p:cNvSpPr/>
            <p:nvPr/>
          </p:nvSpPr>
          <p:spPr>
            <a:xfrm>
              <a:off x="8004912" y="4542689"/>
              <a:ext cx="139" cy="81599"/>
            </a:xfrm>
            <a:custGeom>
              <a:avLst/>
              <a:gdLst/>
              <a:ahLst/>
              <a:cxnLst/>
              <a:rect l="l" t="t" r="r" b="b"/>
              <a:pathLst>
                <a:path w="1" h="586" fill="none" extrusionOk="0">
                  <a:moveTo>
                    <a:pt x="1" y="1"/>
                  </a:moveTo>
                  <a:lnTo>
                    <a:pt x="1" y="585"/>
                  </a:lnTo>
                </a:path>
              </a:pathLst>
            </a:custGeom>
            <a:noFill/>
            <a:ln w="1600" cap="flat" cmpd="sng">
              <a:solidFill>
                <a:srgbClr val="E25B6C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263;p16">
              <a:extLst>
                <a:ext uri="{FF2B5EF4-FFF2-40B4-BE49-F238E27FC236}">
                  <a16:creationId xmlns:a16="http://schemas.microsoft.com/office/drawing/2014/main" id="{1432FB45-699A-B9B8-37CB-E5AB77C7DCAF}"/>
                </a:ext>
              </a:extLst>
            </p:cNvPr>
            <p:cNvSpPr/>
            <p:nvPr/>
          </p:nvSpPr>
          <p:spPr>
            <a:xfrm>
              <a:off x="7964667" y="4583768"/>
              <a:ext cx="81467" cy="139"/>
            </a:xfrm>
            <a:custGeom>
              <a:avLst/>
              <a:gdLst/>
              <a:ahLst/>
              <a:cxnLst/>
              <a:rect l="l" t="t" r="r" b="b"/>
              <a:pathLst>
                <a:path w="585" h="1" fill="none" extrusionOk="0">
                  <a:moveTo>
                    <a:pt x="585" y="0"/>
                  </a:moveTo>
                  <a:lnTo>
                    <a:pt x="0" y="0"/>
                  </a:lnTo>
                </a:path>
              </a:pathLst>
            </a:custGeom>
            <a:noFill/>
            <a:ln w="1600" cap="flat" cmpd="sng">
              <a:solidFill>
                <a:srgbClr val="E25B6C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264;p16">
              <a:extLst>
                <a:ext uri="{FF2B5EF4-FFF2-40B4-BE49-F238E27FC236}">
                  <a16:creationId xmlns:a16="http://schemas.microsoft.com/office/drawing/2014/main" id="{5ACF9441-B903-0399-BD52-E99973EE10B9}"/>
                </a:ext>
              </a:extLst>
            </p:cNvPr>
            <p:cNvSpPr/>
            <p:nvPr/>
          </p:nvSpPr>
          <p:spPr>
            <a:xfrm>
              <a:off x="6038164" y="4238847"/>
              <a:ext cx="970781" cy="482493"/>
            </a:xfrm>
            <a:custGeom>
              <a:avLst/>
              <a:gdLst/>
              <a:ahLst/>
              <a:cxnLst/>
              <a:rect l="l" t="t" r="r" b="b"/>
              <a:pathLst>
                <a:path w="6971" h="3465" extrusionOk="0">
                  <a:moveTo>
                    <a:pt x="0" y="0"/>
                  </a:moveTo>
                  <a:lnTo>
                    <a:pt x="0" y="3464"/>
                  </a:lnTo>
                  <a:lnTo>
                    <a:pt x="6971" y="3464"/>
                  </a:lnTo>
                  <a:lnTo>
                    <a:pt x="6971" y="1732"/>
                  </a:lnTo>
                  <a:lnTo>
                    <a:pt x="4075" y="1732"/>
                  </a:lnTo>
                  <a:lnTo>
                    <a:pt x="4075" y="0"/>
                  </a:lnTo>
                  <a:close/>
                </a:path>
              </a:pathLst>
            </a:custGeom>
            <a:solidFill>
              <a:srgbClr val="E59E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265;p16">
              <a:extLst>
                <a:ext uri="{FF2B5EF4-FFF2-40B4-BE49-F238E27FC236}">
                  <a16:creationId xmlns:a16="http://schemas.microsoft.com/office/drawing/2014/main" id="{ED4C95B5-7677-AB56-2B57-438BFC769468}"/>
                </a:ext>
              </a:extLst>
            </p:cNvPr>
            <p:cNvSpPr/>
            <p:nvPr/>
          </p:nvSpPr>
          <p:spPr>
            <a:xfrm>
              <a:off x="6605643" y="4321004"/>
              <a:ext cx="461647" cy="159160"/>
            </a:xfrm>
            <a:custGeom>
              <a:avLst/>
              <a:gdLst/>
              <a:ahLst/>
              <a:cxnLst/>
              <a:rect l="l" t="t" r="r" b="b"/>
              <a:pathLst>
                <a:path w="3315" h="1143" extrusionOk="0">
                  <a:moveTo>
                    <a:pt x="0" y="0"/>
                  </a:moveTo>
                  <a:lnTo>
                    <a:pt x="0" y="1142"/>
                  </a:lnTo>
                  <a:lnTo>
                    <a:pt x="3314" y="1142"/>
                  </a:lnTo>
                  <a:lnTo>
                    <a:pt x="289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266;p16">
              <a:extLst>
                <a:ext uri="{FF2B5EF4-FFF2-40B4-BE49-F238E27FC236}">
                  <a16:creationId xmlns:a16="http://schemas.microsoft.com/office/drawing/2014/main" id="{E01F974C-FD0B-B664-7F59-932E06E42C4A}"/>
                </a:ext>
              </a:extLst>
            </p:cNvPr>
            <p:cNvSpPr/>
            <p:nvPr/>
          </p:nvSpPr>
          <p:spPr>
            <a:xfrm>
              <a:off x="5976194" y="4000591"/>
              <a:ext cx="681817" cy="238392"/>
            </a:xfrm>
            <a:custGeom>
              <a:avLst/>
              <a:gdLst/>
              <a:ahLst/>
              <a:cxnLst/>
              <a:rect l="l" t="t" r="r" b="b"/>
              <a:pathLst>
                <a:path w="4896" h="1712" extrusionOk="0">
                  <a:moveTo>
                    <a:pt x="671" y="1"/>
                  </a:moveTo>
                  <a:lnTo>
                    <a:pt x="0" y="1711"/>
                  </a:lnTo>
                  <a:lnTo>
                    <a:pt x="4896" y="1711"/>
                  </a:lnTo>
                  <a:lnTo>
                    <a:pt x="422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267;p16">
              <a:extLst>
                <a:ext uri="{FF2B5EF4-FFF2-40B4-BE49-F238E27FC236}">
                  <a16:creationId xmlns:a16="http://schemas.microsoft.com/office/drawing/2014/main" id="{DEB4B1DB-94F8-E333-574D-C38888470D3E}"/>
                </a:ext>
              </a:extLst>
            </p:cNvPr>
            <p:cNvSpPr/>
            <p:nvPr/>
          </p:nvSpPr>
          <p:spPr>
            <a:xfrm>
              <a:off x="6686273" y="4584464"/>
              <a:ext cx="210004" cy="136880"/>
            </a:xfrm>
            <a:custGeom>
              <a:avLst/>
              <a:gdLst/>
              <a:ahLst/>
              <a:cxnLst/>
              <a:rect l="l" t="t" r="r" b="b"/>
              <a:pathLst>
                <a:path w="1508" h="983" extrusionOk="0">
                  <a:moveTo>
                    <a:pt x="0" y="1"/>
                  </a:moveTo>
                  <a:lnTo>
                    <a:pt x="0" y="982"/>
                  </a:lnTo>
                  <a:lnTo>
                    <a:pt x="1507" y="982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EAE9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268;p16">
              <a:extLst>
                <a:ext uri="{FF2B5EF4-FFF2-40B4-BE49-F238E27FC236}">
                  <a16:creationId xmlns:a16="http://schemas.microsoft.com/office/drawing/2014/main" id="{422290DF-7780-1076-4091-6A81E020E39E}"/>
                </a:ext>
              </a:extLst>
            </p:cNvPr>
            <p:cNvSpPr/>
            <p:nvPr/>
          </p:nvSpPr>
          <p:spPr>
            <a:xfrm>
              <a:off x="6273372" y="4584464"/>
              <a:ext cx="103888" cy="136880"/>
            </a:xfrm>
            <a:custGeom>
              <a:avLst/>
              <a:gdLst/>
              <a:ahLst/>
              <a:cxnLst/>
              <a:rect l="l" t="t" r="r" b="b"/>
              <a:pathLst>
                <a:path w="746" h="983" extrusionOk="0">
                  <a:moveTo>
                    <a:pt x="0" y="1"/>
                  </a:moveTo>
                  <a:lnTo>
                    <a:pt x="0" y="982"/>
                  </a:lnTo>
                  <a:lnTo>
                    <a:pt x="746" y="982"/>
                  </a:lnTo>
                  <a:lnTo>
                    <a:pt x="746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269;p16">
              <a:extLst>
                <a:ext uri="{FF2B5EF4-FFF2-40B4-BE49-F238E27FC236}">
                  <a16:creationId xmlns:a16="http://schemas.microsoft.com/office/drawing/2014/main" id="{A794F728-040B-34BD-C260-E7A09CCB2259}"/>
                </a:ext>
              </a:extLst>
            </p:cNvPr>
            <p:cNvSpPr/>
            <p:nvPr/>
          </p:nvSpPr>
          <p:spPr>
            <a:xfrm>
              <a:off x="6113503" y="4291065"/>
              <a:ext cx="114472" cy="218897"/>
            </a:xfrm>
            <a:custGeom>
              <a:avLst/>
              <a:gdLst/>
              <a:ahLst/>
              <a:cxnLst/>
              <a:rect l="l" t="t" r="r" b="b"/>
              <a:pathLst>
                <a:path w="822" h="1572" extrusionOk="0">
                  <a:moveTo>
                    <a:pt x="414" y="1"/>
                  </a:moveTo>
                  <a:cubicBezTo>
                    <a:pt x="189" y="1"/>
                    <a:pt x="1" y="183"/>
                    <a:pt x="1" y="413"/>
                  </a:cubicBezTo>
                  <a:lnTo>
                    <a:pt x="1" y="1572"/>
                  </a:lnTo>
                  <a:lnTo>
                    <a:pt x="821" y="1572"/>
                  </a:lnTo>
                  <a:lnTo>
                    <a:pt x="821" y="413"/>
                  </a:lnTo>
                  <a:cubicBezTo>
                    <a:pt x="821" y="183"/>
                    <a:pt x="639" y="1"/>
                    <a:pt x="414" y="1"/>
                  </a:cubicBez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270;p16">
              <a:extLst>
                <a:ext uri="{FF2B5EF4-FFF2-40B4-BE49-F238E27FC236}">
                  <a16:creationId xmlns:a16="http://schemas.microsoft.com/office/drawing/2014/main" id="{039A63D6-8170-B683-71D9-8CE1FCC601D9}"/>
                </a:ext>
              </a:extLst>
            </p:cNvPr>
            <p:cNvSpPr/>
            <p:nvPr/>
          </p:nvSpPr>
          <p:spPr>
            <a:xfrm>
              <a:off x="6171017" y="4291065"/>
              <a:ext cx="139" cy="218897"/>
            </a:xfrm>
            <a:custGeom>
              <a:avLst/>
              <a:gdLst/>
              <a:ahLst/>
              <a:cxnLst/>
              <a:rect l="l" t="t" r="r" b="b"/>
              <a:pathLst>
                <a:path w="1" h="1572" fill="none" extrusionOk="0">
                  <a:moveTo>
                    <a:pt x="1" y="1"/>
                  </a:moveTo>
                  <a:lnTo>
                    <a:pt x="1" y="1572"/>
                  </a:lnTo>
                </a:path>
              </a:pathLst>
            </a:custGeom>
            <a:noFill/>
            <a:ln w="1600" cap="flat" cmpd="sng">
              <a:solidFill>
                <a:srgbClr val="E59E9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271;p16">
              <a:extLst>
                <a:ext uri="{FF2B5EF4-FFF2-40B4-BE49-F238E27FC236}">
                  <a16:creationId xmlns:a16="http://schemas.microsoft.com/office/drawing/2014/main" id="{CB2A760A-6377-8837-69A3-6D4EE1DA20F4}"/>
                </a:ext>
              </a:extLst>
            </p:cNvPr>
            <p:cNvSpPr/>
            <p:nvPr/>
          </p:nvSpPr>
          <p:spPr>
            <a:xfrm>
              <a:off x="6113503" y="4451620"/>
              <a:ext cx="114472" cy="139"/>
            </a:xfrm>
            <a:custGeom>
              <a:avLst/>
              <a:gdLst/>
              <a:ahLst/>
              <a:cxnLst/>
              <a:rect l="l" t="t" r="r" b="b"/>
              <a:pathLst>
                <a:path w="822" h="1" fill="none" extrusionOk="0">
                  <a:moveTo>
                    <a:pt x="1" y="0"/>
                  </a:moveTo>
                  <a:lnTo>
                    <a:pt x="821" y="0"/>
                  </a:lnTo>
                </a:path>
              </a:pathLst>
            </a:custGeom>
            <a:noFill/>
            <a:ln w="1600" cap="flat" cmpd="sng">
              <a:solidFill>
                <a:srgbClr val="E59E9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272;p16">
              <a:extLst>
                <a:ext uri="{FF2B5EF4-FFF2-40B4-BE49-F238E27FC236}">
                  <a16:creationId xmlns:a16="http://schemas.microsoft.com/office/drawing/2014/main" id="{F3683E82-AB0B-1E73-8F65-406DCE19875F}"/>
                </a:ext>
              </a:extLst>
            </p:cNvPr>
            <p:cNvSpPr/>
            <p:nvPr/>
          </p:nvSpPr>
          <p:spPr>
            <a:xfrm>
              <a:off x="6113503" y="4394806"/>
              <a:ext cx="114472" cy="139"/>
            </a:xfrm>
            <a:custGeom>
              <a:avLst/>
              <a:gdLst/>
              <a:ahLst/>
              <a:cxnLst/>
              <a:rect l="l" t="t" r="r" b="b"/>
              <a:pathLst>
                <a:path w="822" h="1" fill="none" extrusionOk="0">
                  <a:moveTo>
                    <a:pt x="1" y="1"/>
                  </a:moveTo>
                  <a:lnTo>
                    <a:pt x="821" y="1"/>
                  </a:lnTo>
                </a:path>
              </a:pathLst>
            </a:custGeom>
            <a:noFill/>
            <a:ln w="1600" cap="flat" cmpd="sng">
              <a:solidFill>
                <a:srgbClr val="E59E9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273;p16">
              <a:extLst>
                <a:ext uri="{FF2B5EF4-FFF2-40B4-BE49-F238E27FC236}">
                  <a16:creationId xmlns:a16="http://schemas.microsoft.com/office/drawing/2014/main" id="{F1B66F88-329F-35A1-2E3B-CD6313C37735}"/>
                </a:ext>
              </a:extLst>
            </p:cNvPr>
            <p:cNvSpPr/>
            <p:nvPr/>
          </p:nvSpPr>
          <p:spPr>
            <a:xfrm>
              <a:off x="6113503" y="4338132"/>
              <a:ext cx="114472" cy="139"/>
            </a:xfrm>
            <a:custGeom>
              <a:avLst/>
              <a:gdLst/>
              <a:ahLst/>
              <a:cxnLst/>
              <a:rect l="l" t="t" r="r" b="b"/>
              <a:pathLst>
                <a:path w="822" h="1" fill="none" extrusionOk="0">
                  <a:moveTo>
                    <a:pt x="1" y="0"/>
                  </a:moveTo>
                  <a:lnTo>
                    <a:pt x="821" y="0"/>
                  </a:lnTo>
                </a:path>
              </a:pathLst>
            </a:custGeom>
            <a:noFill/>
            <a:ln w="1600" cap="flat" cmpd="sng">
              <a:solidFill>
                <a:srgbClr val="E59E9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274;p16">
              <a:extLst>
                <a:ext uri="{FF2B5EF4-FFF2-40B4-BE49-F238E27FC236}">
                  <a16:creationId xmlns:a16="http://schemas.microsoft.com/office/drawing/2014/main" id="{426D31EE-3300-6044-BB04-00269C65790D}"/>
                </a:ext>
              </a:extLst>
            </p:cNvPr>
            <p:cNvSpPr/>
            <p:nvPr/>
          </p:nvSpPr>
          <p:spPr>
            <a:xfrm>
              <a:off x="6422657" y="4291065"/>
              <a:ext cx="114472" cy="218897"/>
            </a:xfrm>
            <a:custGeom>
              <a:avLst/>
              <a:gdLst/>
              <a:ahLst/>
              <a:cxnLst/>
              <a:rect l="l" t="t" r="r" b="b"/>
              <a:pathLst>
                <a:path w="822" h="1572" extrusionOk="0">
                  <a:moveTo>
                    <a:pt x="408" y="1"/>
                  </a:moveTo>
                  <a:cubicBezTo>
                    <a:pt x="183" y="1"/>
                    <a:pt x="1" y="183"/>
                    <a:pt x="1" y="413"/>
                  </a:cubicBezTo>
                  <a:lnTo>
                    <a:pt x="1" y="1572"/>
                  </a:lnTo>
                  <a:lnTo>
                    <a:pt x="821" y="1572"/>
                  </a:lnTo>
                  <a:lnTo>
                    <a:pt x="821" y="413"/>
                  </a:lnTo>
                  <a:cubicBezTo>
                    <a:pt x="821" y="183"/>
                    <a:pt x="639" y="1"/>
                    <a:pt x="408" y="1"/>
                  </a:cubicBez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275;p16">
              <a:extLst>
                <a:ext uri="{FF2B5EF4-FFF2-40B4-BE49-F238E27FC236}">
                  <a16:creationId xmlns:a16="http://schemas.microsoft.com/office/drawing/2014/main" id="{CF3FF146-BCAF-E51D-0D72-7CF02CC1E832}"/>
                </a:ext>
              </a:extLst>
            </p:cNvPr>
            <p:cNvSpPr/>
            <p:nvPr/>
          </p:nvSpPr>
          <p:spPr>
            <a:xfrm>
              <a:off x="6479474" y="4291065"/>
              <a:ext cx="139" cy="218897"/>
            </a:xfrm>
            <a:custGeom>
              <a:avLst/>
              <a:gdLst/>
              <a:ahLst/>
              <a:cxnLst/>
              <a:rect l="l" t="t" r="r" b="b"/>
              <a:pathLst>
                <a:path w="1" h="1572" fill="none" extrusionOk="0">
                  <a:moveTo>
                    <a:pt x="0" y="1"/>
                  </a:moveTo>
                  <a:lnTo>
                    <a:pt x="0" y="1572"/>
                  </a:lnTo>
                </a:path>
              </a:pathLst>
            </a:custGeom>
            <a:noFill/>
            <a:ln w="1600" cap="flat" cmpd="sng">
              <a:solidFill>
                <a:srgbClr val="E59E9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276;p16">
              <a:extLst>
                <a:ext uri="{FF2B5EF4-FFF2-40B4-BE49-F238E27FC236}">
                  <a16:creationId xmlns:a16="http://schemas.microsoft.com/office/drawing/2014/main" id="{2CB363DB-35FB-0088-646C-97CC2B5CA5C6}"/>
                </a:ext>
              </a:extLst>
            </p:cNvPr>
            <p:cNvSpPr/>
            <p:nvPr/>
          </p:nvSpPr>
          <p:spPr>
            <a:xfrm>
              <a:off x="6422657" y="4451620"/>
              <a:ext cx="114472" cy="139"/>
            </a:xfrm>
            <a:custGeom>
              <a:avLst/>
              <a:gdLst/>
              <a:ahLst/>
              <a:cxnLst/>
              <a:rect l="l" t="t" r="r" b="b"/>
              <a:pathLst>
                <a:path w="822" h="1" fill="none" extrusionOk="0">
                  <a:moveTo>
                    <a:pt x="1" y="0"/>
                  </a:moveTo>
                  <a:lnTo>
                    <a:pt x="821" y="0"/>
                  </a:lnTo>
                </a:path>
              </a:pathLst>
            </a:custGeom>
            <a:noFill/>
            <a:ln w="1600" cap="flat" cmpd="sng">
              <a:solidFill>
                <a:srgbClr val="E59E9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277;p16">
              <a:extLst>
                <a:ext uri="{FF2B5EF4-FFF2-40B4-BE49-F238E27FC236}">
                  <a16:creationId xmlns:a16="http://schemas.microsoft.com/office/drawing/2014/main" id="{ABE89F4E-53E4-4468-77EA-3137485B69DC}"/>
                </a:ext>
              </a:extLst>
            </p:cNvPr>
            <p:cNvSpPr/>
            <p:nvPr/>
          </p:nvSpPr>
          <p:spPr>
            <a:xfrm>
              <a:off x="6422657" y="4394806"/>
              <a:ext cx="114472" cy="139"/>
            </a:xfrm>
            <a:custGeom>
              <a:avLst/>
              <a:gdLst/>
              <a:ahLst/>
              <a:cxnLst/>
              <a:rect l="l" t="t" r="r" b="b"/>
              <a:pathLst>
                <a:path w="822" h="1" fill="none" extrusionOk="0">
                  <a:moveTo>
                    <a:pt x="1" y="1"/>
                  </a:moveTo>
                  <a:lnTo>
                    <a:pt x="821" y="1"/>
                  </a:lnTo>
                </a:path>
              </a:pathLst>
            </a:custGeom>
            <a:noFill/>
            <a:ln w="1600" cap="flat" cmpd="sng">
              <a:solidFill>
                <a:srgbClr val="E59E9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278;p16">
              <a:extLst>
                <a:ext uri="{FF2B5EF4-FFF2-40B4-BE49-F238E27FC236}">
                  <a16:creationId xmlns:a16="http://schemas.microsoft.com/office/drawing/2014/main" id="{7E401B39-8178-EAF1-D091-9FCF8572C38E}"/>
                </a:ext>
              </a:extLst>
            </p:cNvPr>
            <p:cNvSpPr/>
            <p:nvPr/>
          </p:nvSpPr>
          <p:spPr>
            <a:xfrm>
              <a:off x="6422657" y="4338132"/>
              <a:ext cx="114472" cy="139"/>
            </a:xfrm>
            <a:custGeom>
              <a:avLst/>
              <a:gdLst/>
              <a:ahLst/>
              <a:cxnLst/>
              <a:rect l="l" t="t" r="r" b="b"/>
              <a:pathLst>
                <a:path w="822" h="1" fill="none" extrusionOk="0">
                  <a:moveTo>
                    <a:pt x="1" y="0"/>
                  </a:moveTo>
                  <a:lnTo>
                    <a:pt x="821" y="0"/>
                  </a:lnTo>
                </a:path>
              </a:pathLst>
            </a:custGeom>
            <a:noFill/>
            <a:ln w="1600" cap="flat" cmpd="sng">
              <a:solidFill>
                <a:srgbClr val="E59E9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279;p16">
              <a:extLst>
                <a:ext uri="{FF2B5EF4-FFF2-40B4-BE49-F238E27FC236}">
                  <a16:creationId xmlns:a16="http://schemas.microsoft.com/office/drawing/2014/main" id="{A6CE90DB-FB6C-F291-C280-85CCBE05DC33}"/>
                </a:ext>
              </a:extLst>
            </p:cNvPr>
            <p:cNvSpPr/>
            <p:nvPr/>
          </p:nvSpPr>
          <p:spPr>
            <a:xfrm>
              <a:off x="6130771" y="4568033"/>
              <a:ext cx="80771" cy="80764"/>
            </a:xfrm>
            <a:custGeom>
              <a:avLst/>
              <a:gdLst/>
              <a:ahLst/>
              <a:cxnLst/>
              <a:rect l="l" t="t" r="r" b="b"/>
              <a:pathLst>
                <a:path w="580" h="580" extrusionOk="0">
                  <a:moveTo>
                    <a:pt x="0" y="1"/>
                  </a:moveTo>
                  <a:lnTo>
                    <a:pt x="0" y="580"/>
                  </a:lnTo>
                  <a:lnTo>
                    <a:pt x="579" y="580"/>
                  </a:lnTo>
                  <a:lnTo>
                    <a:pt x="579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280;p16">
              <a:extLst>
                <a:ext uri="{FF2B5EF4-FFF2-40B4-BE49-F238E27FC236}">
                  <a16:creationId xmlns:a16="http://schemas.microsoft.com/office/drawing/2014/main" id="{846BA9F4-2F53-1478-7263-54C86248C1D7}"/>
                </a:ext>
              </a:extLst>
            </p:cNvPr>
            <p:cNvSpPr/>
            <p:nvPr/>
          </p:nvSpPr>
          <p:spPr>
            <a:xfrm>
              <a:off x="6171017" y="4568033"/>
              <a:ext cx="139" cy="80764"/>
            </a:xfrm>
            <a:custGeom>
              <a:avLst/>
              <a:gdLst/>
              <a:ahLst/>
              <a:cxnLst/>
              <a:rect l="l" t="t" r="r" b="b"/>
              <a:pathLst>
                <a:path w="1" h="580" fill="none" extrusionOk="0">
                  <a:moveTo>
                    <a:pt x="1" y="1"/>
                  </a:moveTo>
                  <a:lnTo>
                    <a:pt x="1" y="580"/>
                  </a:lnTo>
                </a:path>
              </a:pathLst>
            </a:custGeom>
            <a:noFill/>
            <a:ln w="1600" cap="flat" cmpd="sng">
              <a:solidFill>
                <a:srgbClr val="E59E9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281;p16">
              <a:extLst>
                <a:ext uri="{FF2B5EF4-FFF2-40B4-BE49-F238E27FC236}">
                  <a16:creationId xmlns:a16="http://schemas.microsoft.com/office/drawing/2014/main" id="{518EE9C3-2CD8-A2D7-421A-87832FFC1F1E}"/>
                </a:ext>
              </a:extLst>
            </p:cNvPr>
            <p:cNvSpPr/>
            <p:nvPr/>
          </p:nvSpPr>
          <p:spPr>
            <a:xfrm>
              <a:off x="6130771" y="4608415"/>
              <a:ext cx="80771" cy="139"/>
            </a:xfrm>
            <a:custGeom>
              <a:avLst/>
              <a:gdLst/>
              <a:ahLst/>
              <a:cxnLst/>
              <a:rect l="l" t="t" r="r" b="b"/>
              <a:pathLst>
                <a:path w="580" h="1" fill="none" extrusionOk="0">
                  <a:moveTo>
                    <a:pt x="579" y="0"/>
                  </a:moveTo>
                  <a:lnTo>
                    <a:pt x="0" y="0"/>
                  </a:lnTo>
                </a:path>
              </a:pathLst>
            </a:custGeom>
            <a:noFill/>
            <a:ln w="1600" cap="flat" cmpd="sng">
              <a:solidFill>
                <a:srgbClr val="E59E9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282;p16">
              <a:extLst>
                <a:ext uri="{FF2B5EF4-FFF2-40B4-BE49-F238E27FC236}">
                  <a16:creationId xmlns:a16="http://schemas.microsoft.com/office/drawing/2014/main" id="{6AD93DAB-E327-F69C-E963-4AB68F8CAB97}"/>
                </a:ext>
              </a:extLst>
            </p:cNvPr>
            <p:cNvSpPr/>
            <p:nvPr/>
          </p:nvSpPr>
          <p:spPr>
            <a:xfrm>
              <a:off x="6439089" y="4568033"/>
              <a:ext cx="81606" cy="80764"/>
            </a:xfrm>
            <a:custGeom>
              <a:avLst/>
              <a:gdLst/>
              <a:ahLst/>
              <a:cxnLst/>
              <a:rect l="l" t="t" r="r" b="b"/>
              <a:pathLst>
                <a:path w="586" h="580" extrusionOk="0">
                  <a:moveTo>
                    <a:pt x="1" y="1"/>
                  </a:moveTo>
                  <a:lnTo>
                    <a:pt x="1" y="580"/>
                  </a:lnTo>
                  <a:lnTo>
                    <a:pt x="585" y="580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283;p16">
              <a:extLst>
                <a:ext uri="{FF2B5EF4-FFF2-40B4-BE49-F238E27FC236}">
                  <a16:creationId xmlns:a16="http://schemas.microsoft.com/office/drawing/2014/main" id="{7D870556-F958-5621-7D5F-17942751485B}"/>
                </a:ext>
              </a:extLst>
            </p:cNvPr>
            <p:cNvSpPr/>
            <p:nvPr/>
          </p:nvSpPr>
          <p:spPr>
            <a:xfrm>
              <a:off x="6479474" y="4568033"/>
              <a:ext cx="139" cy="80764"/>
            </a:xfrm>
            <a:custGeom>
              <a:avLst/>
              <a:gdLst/>
              <a:ahLst/>
              <a:cxnLst/>
              <a:rect l="l" t="t" r="r" b="b"/>
              <a:pathLst>
                <a:path w="1" h="580" fill="none" extrusionOk="0">
                  <a:moveTo>
                    <a:pt x="0" y="1"/>
                  </a:moveTo>
                  <a:lnTo>
                    <a:pt x="0" y="580"/>
                  </a:lnTo>
                </a:path>
              </a:pathLst>
            </a:custGeom>
            <a:noFill/>
            <a:ln w="1600" cap="flat" cmpd="sng">
              <a:solidFill>
                <a:srgbClr val="E59E9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284;p16">
              <a:extLst>
                <a:ext uri="{FF2B5EF4-FFF2-40B4-BE49-F238E27FC236}">
                  <a16:creationId xmlns:a16="http://schemas.microsoft.com/office/drawing/2014/main" id="{BFABCC39-B4AC-FDA0-DA91-37B36BFCFB2B}"/>
                </a:ext>
              </a:extLst>
            </p:cNvPr>
            <p:cNvSpPr/>
            <p:nvPr/>
          </p:nvSpPr>
          <p:spPr>
            <a:xfrm>
              <a:off x="6439089" y="4608415"/>
              <a:ext cx="81606" cy="139"/>
            </a:xfrm>
            <a:custGeom>
              <a:avLst/>
              <a:gdLst/>
              <a:ahLst/>
              <a:cxnLst/>
              <a:rect l="l" t="t" r="r" b="b"/>
              <a:pathLst>
                <a:path w="586" h="1" fill="none" extrusionOk="0">
                  <a:moveTo>
                    <a:pt x="585" y="0"/>
                  </a:moveTo>
                  <a:lnTo>
                    <a:pt x="1" y="0"/>
                  </a:lnTo>
                </a:path>
              </a:pathLst>
            </a:custGeom>
            <a:noFill/>
            <a:ln w="1600" cap="flat" cmpd="sng">
              <a:solidFill>
                <a:srgbClr val="E59E9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285;p16">
              <a:extLst>
                <a:ext uri="{FF2B5EF4-FFF2-40B4-BE49-F238E27FC236}">
                  <a16:creationId xmlns:a16="http://schemas.microsoft.com/office/drawing/2014/main" id="{43825C49-ADFE-DEB2-C737-00C80413D591}"/>
                </a:ext>
              </a:extLst>
            </p:cNvPr>
            <p:cNvSpPr/>
            <p:nvPr/>
          </p:nvSpPr>
          <p:spPr>
            <a:xfrm>
              <a:off x="6298717" y="4294825"/>
              <a:ext cx="53197" cy="52357"/>
            </a:xfrm>
            <a:custGeom>
              <a:avLst/>
              <a:gdLst/>
              <a:ahLst/>
              <a:cxnLst/>
              <a:rect l="l" t="t" r="r" b="b"/>
              <a:pathLst>
                <a:path w="382" h="376" extrusionOk="0">
                  <a:moveTo>
                    <a:pt x="194" y="0"/>
                  </a:moveTo>
                  <a:cubicBezTo>
                    <a:pt x="86" y="0"/>
                    <a:pt x="1" y="81"/>
                    <a:pt x="1" y="188"/>
                  </a:cubicBezTo>
                  <a:cubicBezTo>
                    <a:pt x="1" y="295"/>
                    <a:pt x="86" y="376"/>
                    <a:pt x="194" y="376"/>
                  </a:cubicBezTo>
                  <a:cubicBezTo>
                    <a:pt x="296" y="376"/>
                    <a:pt x="381" y="295"/>
                    <a:pt x="381" y="188"/>
                  </a:cubicBezTo>
                  <a:cubicBezTo>
                    <a:pt x="381" y="81"/>
                    <a:pt x="296" y="0"/>
                    <a:pt x="194" y="0"/>
                  </a:cubicBezTo>
                  <a:close/>
                </a:path>
              </a:pathLst>
            </a:custGeom>
            <a:solidFill>
              <a:srgbClr val="EAE9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286;p16">
              <a:extLst>
                <a:ext uri="{FF2B5EF4-FFF2-40B4-BE49-F238E27FC236}">
                  <a16:creationId xmlns:a16="http://schemas.microsoft.com/office/drawing/2014/main" id="{C67D4FD9-DC46-152C-5E41-ED98B1491854}"/>
                </a:ext>
              </a:extLst>
            </p:cNvPr>
            <p:cNvSpPr/>
            <p:nvPr/>
          </p:nvSpPr>
          <p:spPr>
            <a:xfrm>
              <a:off x="2589235" y="3580336"/>
              <a:ext cx="936524" cy="1146146"/>
            </a:xfrm>
            <a:custGeom>
              <a:avLst/>
              <a:gdLst/>
              <a:ahLst/>
              <a:cxnLst/>
              <a:rect l="l" t="t" r="r" b="b"/>
              <a:pathLst>
                <a:path w="6725" h="8231" extrusionOk="0">
                  <a:moveTo>
                    <a:pt x="1" y="0"/>
                  </a:moveTo>
                  <a:lnTo>
                    <a:pt x="1" y="8231"/>
                  </a:lnTo>
                  <a:lnTo>
                    <a:pt x="6724" y="8231"/>
                  </a:lnTo>
                  <a:lnTo>
                    <a:pt x="6724" y="0"/>
                  </a:lnTo>
                  <a:close/>
                </a:path>
              </a:pathLst>
            </a:custGeom>
            <a:solidFill>
              <a:srgbClr val="D3B9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287;p16">
              <a:extLst>
                <a:ext uri="{FF2B5EF4-FFF2-40B4-BE49-F238E27FC236}">
                  <a16:creationId xmlns:a16="http://schemas.microsoft.com/office/drawing/2014/main" id="{A89E20AB-8134-1F6F-7C97-5D828BFE9168}"/>
                </a:ext>
              </a:extLst>
            </p:cNvPr>
            <p:cNvSpPr/>
            <p:nvPr/>
          </p:nvSpPr>
          <p:spPr>
            <a:xfrm>
              <a:off x="2589235" y="3687001"/>
              <a:ext cx="936524" cy="74776"/>
            </a:xfrm>
            <a:custGeom>
              <a:avLst/>
              <a:gdLst/>
              <a:ahLst/>
              <a:cxnLst/>
              <a:rect l="l" t="t" r="r" b="b"/>
              <a:pathLst>
                <a:path w="6725" h="537" extrusionOk="0">
                  <a:moveTo>
                    <a:pt x="1" y="1"/>
                  </a:moveTo>
                  <a:lnTo>
                    <a:pt x="1" y="537"/>
                  </a:lnTo>
                  <a:lnTo>
                    <a:pt x="6724" y="537"/>
                  </a:lnTo>
                  <a:lnTo>
                    <a:pt x="6724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288;p16">
              <a:extLst>
                <a:ext uri="{FF2B5EF4-FFF2-40B4-BE49-F238E27FC236}">
                  <a16:creationId xmlns:a16="http://schemas.microsoft.com/office/drawing/2014/main" id="{39110A53-7EA0-7D3E-6C84-44E7015169F4}"/>
                </a:ext>
              </a:extLst>
            </p:cNvPr>
            <p:cNvSpPr/>
            <p:nvPr/>
          </p:nvSpPr>
          <p:spPr>
            <a:xfrm>
              <a:off x="2589235" y="3824440"/>
              <a:ext cx="936524" cy="74776"/>
            </a:xfrm>
            <a:custGeom>
              <a:avLst/>
              <a:gdLst/>
              <a:ahLst/>
              <a:cxnLst/>
              <a:rect l="l" t="t" r="r" b="b"/>
              <a:pathLst>
                <a:path w="6725" h="537" extrusionOk="0">
                  <a:moveTo>
                    <a:pt x="1" y="0"/>
                  </a:moveTo>
                  <a:lnTo>
                    <a:pt x="1" y="537"/>
                  </a:lnTo>
                  <a:lnTo>
                    <a:pt x="6724" y="537"/>
                  </a:lnTo>
                  <a:lnTo>
                    <a:pt x="6724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289;p16">
              <a:extLst>
                <a:ext uri="{FF2B5EF4-FFF2-40B4-BE49-F238E27FC236}">
                  <a16:creationId xmlns:a16="http://schemas.microsoft.com/office/drawing/2014/main" id="{D3197FD6-EC95-4909-1789-8C91D317D288}"/>
                </a:ext>
              </a:extLst>
            </p:cNvPr>
            <p:cNvSpPr/>
            <p:nvPr/>
          </p:nvSpPr>
          <p:spPr>
            <a:xfrm>
              <a:off x="2589235" y="3961044"/>
              <a:ext cx="936524" cy="74776"/>
            </a:xfrm>
            <a:custGeom>
              <a:avLst/>
              <a:gdLst/>
              <a:ahLst/>
              <a:cxnLst/>
              <a:rect l="l" t="t" r="r" b="b"/>
              <a:pathLst>
                <a:path w="6725" h="537" extrusionOk="0">
                  <a:moveTo>
                    <a:pt x="1" y="1"/>
                  </a:moveTo>
                  <a:lnTo>
                    <a:pt x="1" y="537"/>
                  </a:lnTo>
                  <a:lnTo>
                    <a:pt x="6724" y="537"/>
                  </a:lnTo>
                  <a:lnTo>
                    <a:pt x="6724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290;p16">
              <a:extLst>
                <a:ext uri="{FF2B5EF4-FFF2-40B4-BE49-F238E27FC236}">
                  <a16:creationId xmlns:a16="http://schemas.microsoft.com/office/drawing/2014/main" id="{AD63495A-A1E2-A8F6-2082-31DA17A4AFD7}"/>
                </a:ext>
              </a:extLst>
            </p:cNvPr>
            <p:cNvSpPr/>
            <p:nvPr/>
          </p:nvSpPr>
          <p:spPr>
            <a:xfrm>
              <a:off x="2589235" y="4097648"/>
              <a:ext cx="936524" cy="74915"/>
            </a:xfrm>
            <a:custGeom>
              <a:avLst/>
              <a:gdLst/>
              <a:ahLst/>
              <a:cxnLst/>
              <a:rect l="l" t="t" r="r" b="b"/>
              <a:pathLst>
                <a:path w="6725" h="538" extrusionOk="0">
                  <a:moveTo>
                    <a:pt x="1" y="1"/>
                  </a:moveTo>
                  <a:lnTo>
                    <a:pt x="1" y="537"/>
                  </a:lnTo>
                  <a:lnTo>
                    <a:pt x="6724" y="537"/>
                  </a:lnTo>
                  <a:lnTo>
                    <a:pt x="6724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291;p16">
              <a:extLst>
                <a:ext uri="{FF2B5EF4-FFF2-40B4-BE49-F238E27FC236}">
                  <a16:creationId xmlns:a16="http://schemas.microsoft.com/office/drawing/2014/main" id="{5BF5DA45-5AD5-9D18-2C7A-C01381345E52}"/>
                </a:ext>
              </a:extLst>
            </p:cNvPr>
            <p:cNvSpPr/>
            <p:nvPr/>
          </p:nvSpPr>
          <p:spPr>
            <a:xfrm>
              <a:off x="2589235" y="4235087"/>
              <a:ext cx="936524" cy="74776"/>
            </a:xfrm>
            <a:custGeom>
              <a:avLst/>
              <a:gdLst/>
              <a:ahLst/>
              <a:cxnLst/>
              <a:rect l="l" t="t" r="r" b="b"/>
              <a:pathLst>
                <a:path w="6725" h="537" extrusionOk="0">
                  <a:moveTo>
                    <a:pt x="1" y="0"/>
                  </a:moveTo>
                  <a:lnTo>
                    <a:pt x="1" y="537"/>
                  </a:lnTo>
                  <a:lnTo>
                    <a:pt x="6724" y="537"/>
                  </a:lnTo>
                  <a:lnTo>
                    <a:pt x="6724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292;p16">
              <a:extLst>
                <a:ext uri="{FF2B5EF4-FFF2-40B4-BE49-F238E27FC236}">
                  <a16:creationId xmlns:a16="http://schemas.microsoft.com/office/drawing/2014/main" id="{B6F39349-DC37-80DF-FADE-132E9A4977C7}"/>
                </a:ext>
              </a:extLst>
            </p:cNvPr>
            <p:cNvSpPr/>
            <p:nvPr/>
          </p:nvSpPr>
          <p:spPr>
            <a:xfrm>
              <a:off x="2589235" y="4371691"/>
              <a:ext cx="936524" cy="74776"/>
            </a:xfrm>
            <a:custGeom>
              <a:avLst/>
              <a:gdLst/>
              <a:ahLst/>
              <a:cxnLst/>
              <a:rect l="l" t="t" r="r" b="b"/>
              <a:pathLst>
                <a:path w="6725" h="537" extrusionOk="0">
                  <a:moveTo>
                    <a:pt x="1" y="1"/>
                  </a:moveTo>
                  <a:lnTo>
                    <a:pt x="1" y="537"/>
                  </a:lnTo>
                  <a:lnTo>
                    <a:pt x="6724" y="537"/>
                  </a:lnTo>
                  <a:lnTo>
                    <a:pt x="6724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293;p16">
              <a:extLst>
                <a:ext uri="{FF2B5EF4-FFF2-40B4-BE49-F238E27FC236}">
                  <a16:creationId xmlns:a16="http://schemas.microsoft.com/office/drawing/2014/main" id="{3C26E07B-3FAA-8CE0-4737-3840700FF6EE}"/>
                </a:ext>
              </a:extLst>
            </p:cNvPr>
            <p:cNvSpPr/>
            <p:nvPr/>
          </p:nvSpPr>
          <p:spPr>
            <a:xfrm>
              <a:off x="2589235" y="4508295"/>
              <a:ext cx="936524" cy="74915"/>
            </a:xfrm>
            <a:custGeom>
              <a:avLst/>
              <a:gdLst/>
              <a:ahLst/>
              <a:cxnLst/>
              <a:rect l="l" t="t" r="r" b="b"/>
              <a:pathLst>
                <a:path w="6725" h="538" extrusionOk="0">
                  <a:moveTo>
                    <a:pt x="1" y="1"/>
                  </a:moveTo>
                  <a:lnTo>
                    <a:pt x="1" y="537"/>
                  </a:lnTo>
                  <a:lnTo>
                    <a:pt x="6724" y="537"/>
                  </a:lnTo>
                  <a:lnTo>
                    <a:pt x="6724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294;p16">
              <a:extLst>
                <a:ext uri="{FF2B5EF4-FFF2-40B4-BE49-F238E27FC236}">
                  <a16:creationId xmlns:a16="http://schemas.microsoft.com/office/drawing/2014/main" id="{4AE89E08-EFAD-1DC4-A2F6-09B1B5CF57F6}"/>
                </a:ext>
              </a:extLst>
            </p:cNvPr>
            <p:cNvSpPr/>
            <p:nvPr/>
          </p:nvSpPr>
          <p:spPr>
            <a:xfrm>
              <a:off x="3012581" y="4614403"/>
              <a:ext cx="88987" cy="114322"/>
            </a:xfrm>
            <a:custGeom>
              <a:avLst/>
              <a:gdLst/>
              <a:ahLst/>
              <a:cxnLst/>
              <a:rect l="l" t="t" r="r" b="b"/>
              <a:pathLst>
                <a:path w="639" h="821" extrusionOk="0">
                  <a:moveTo>
                    <a:pt x="1" y="0"/>
                  </a:moveTo>
                  <a:lnTo>
                    <a:pt x="1" y="821"/>
                  </a:lnTo>
                  <a:lnTo>
                    <a:pt x="639" y="821"/>
                  </a:lnTo>
                  <a:lnTo>
                    <a:pt x="639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295;p16">
              <a:extLst>
                <a:ext uri="{FF2B5EF4-FFF2-40B4-BE49-F238E27FC236}">
                  <a16:creationId xmlns:a16="http://schemas.microsoft.com/office/drawing/2014/main" id="{7D3DBB46-E300-291D-011C-46A8C03AC360}"/>
                </a:ext>
              </a:extLst>
            </p:cNvPr>
            <p:cNvSpPr/>
            <p:nvPr/>
          </p:nvSpPr>
          <p:spPr>
            <a:xfrm>
              <a:off x="2690058" y="3513078"/>
              <a:ext cx="367507" cy="67396"/>
            </a:xfrm>
            <a:custGeom>
              <a:avLst/>
              <a:gdLst/>
              <a:ahLst/>
              <a:cxnLst/>
              <a:rect l="l" t="t" r="r" b="b"/>
              <a:pathLst>
                <a:path w="2639" h="484" extrusionOk="0">
                  <a:moveTo>
                    <a:pt x="0" y="0"/>
                  </a:moveTo>
                  <a:lnTo>
                    <a:pt x="0" y="483"/>
                  </a:lnTo>
                  <a:lnTo>
                    <a:pt x="2639" y="483"/>
                  </a:lnTo>
                  <a:lnTo>
                    <a:pt x="263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296;p16">
              <a:extLst>
                <a:ext uri="{FF2B5EF4-FFF2-40B4-BE49-F238E27FC236}">
                  <a16:creationId xmlns:a16="http://schemas.microsoft.com/office/drawing/2014/main" id="{D5F31F45-3288-381C-F862-4493CF96DB36}"/>
                </a:ext>
              </a:extLst>
            </p:cNvPr>
            <p:cNvSpPr/>
            <p:nvPr/>
          </p:nvSpPr>
          <p:spPr>
            <a:xfrm>
              <a:off x="6586982" y="4658406"/>
              <a:ext cx="36765" cy="62940"/>
            </a:xfrm>
            <a:custGeom>
              <a:avLst/>
              <a:gdLst/>
              <a:ahLst/>
              <a:cxnLst/>
              <a:rect l="l" t="t" r="r" b="b"/>
              <a:pathLst>
                <a:path w="264" h="452" extrusionOk="0">
                  <a:moveTo>
                    <a:pt x="0" y="1"/>
                  </a:moveTo>
                  <a:lnTo>
                    <a:pt x="0" y="451"/>
                  </a:lnTo>
                  <a:lnTo>
                    <a:pt x="263" y="451"/>
                  </a:lnTo>
                  <a:lnTo>
                    <a:pt x="263" y="1"/>
                  </a:lnTo>
                  <a:close/>
                </a:path>
              </a:pathLst>
            </a:custGeom>
            <a:solidFill>
              <a:srgbClr val="E25B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297;p16">
              <a:extLst>
                <a:ext uri="{FF2B5EF4-FFF2-40B4-BE49-F238E27FC236}">
                  <a16:creationId xmlns:a16="http://schemas.microsoft.com/office/drawing/2014/main" id="{07F6D209-7636-0C5F-9521-657E44E9247B}"/>
                </a:ext>
              </a:extLst>
            </p:cNvPr>
            <p:cNvSpPr/>
            <p:nvPr/>
          </p:nvSpPr>
          <p:spPr>
            <a:xfrm>
              <a:off x="6507047" y="4469583"/>
              <a:ext cx="197331" cy="197174"/>
            </a:xfrm>
            <a:custGeom>
              <a:avLst/>
              <a:gdLst/>
              <a:ahLst/>
              <a:cxnLst/>
              <a:rect l="l" t="t" r="r" b="b"/>
              <a:pathLst>
                <a:path w="1417" h="1416" extrusionOk="0">
                  <a:moveTo>
                    <a:pt x="708" y="0"/>
                  </a:moveTo>
                  <a:cubicBezTo>
                    <a:pt x="317" y="0"/>
                    <a:pt x="1" y="316"/>
                    <a:pt x="1" y="708"/>
                  </a:cubicBezTo>
                  <a:cubicBezTo>
                    <a:pt x="1" y="1099"/>
                    <a:pt x="317" y="1416"/>
                    <a:pt x="708" y="1416"/>
                  </a:cubicBezTo>
                  <a:cubicBezTo>
                    <a:pt x="1100" y="1416"/>
                    <a:pt x="1416" y="1099"/>
                    <a:pt x="1416" y="708"/>
                  </a:cubicBezTo>
                  <a:cubicBezTo>
                    <a:pt x="1416" y="316"/>
                    <a:pt x="1100" y="0"/>
                    <a:pt x="7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1" name="Google Shape;298;p16">
              <a:extLst>
                <a:ext uri="{FF2B5EF4-FFF2-40B4-BE49-F238E27FC236}">
                  <a16:creationId xmlns:a16="http://schemas.microsoft.com/office/drawing/2014/main" id="{39799256-B629-601F-F9B9-D3410143E453}"/>
                </a:ext>
              </a:extLst>
            </p:cNvPr>
            <p:cNvGrpSpPr/>
            <p:nvPr/>
          </p:nvGrpSpPr>
          <p:grpSpPr>
            <a:xfrm>
              <a:off x="3812431" y="2407094"/>
              <a:ext cx="529521" cy="622286"/>
              <a:chOff x="3927899" y="3176274"/>
              <a:chExt cx="240320" cy="282421"/>
            </a:xfrm>
          </p:grpSpPr>
          <p:sp>
            <p:nvSpPr>
              <p:cNvPr id="222" name="Google Shape;299;p16">
                <a:extLst>
                  <a:ext uri="{FF2B5EF4-FFF2-40B4-BE49-F238E27FC236}">
                    <a16:creationId xmlns:a16="http://schemas.microsoft.com/office/drawing/2014/main" id="{EC6096A8-CF98-0FA6-C137-24A5CF1001F9}"/>
                  </a:ext>
                </a:extLst>
              </p:cNvPr>
              <p:cNvSpPr/>
              <p:nvPr/>
            </p:nvSpPr>
            <p:spPr>
              <a:xfrm>
                <a:off x="4014657" y="3241684"/>
                <a:ext cx="66805" cy="28249"/>
              </a:xfrm>
              <a:custGeom>
                <a:avLst/>
                <a:gdLst/>
                <a:ahLst/>
                <a:cxnLst/>
                <a:rect l="l" t="t" r="r" b="b"/>
                <a:pathLst>
                  <a:path w="1057" h="447" extrusionOk="0">
                    <a:moveTo>
                      <a:pt x="529" y="1"/>
                    </a:moveTo>
                    <a:cubicBezTo>
                      <a:pt x="358" y="1"/>
                      <a:pt x="188" y="65"/>
                      <a:pt x="59" y="194"/>
                    </a:cubicBezTo>
                    <a:cubicBezTo>
                      <a:pt x="0" y="253"/>
                      <a:pt x="0" y="344"/>
                      <a:pt x="59" y="403"/>
                    </a:cubicBezTo>
                    <a:cubicBezTo>
                      <a:pt x="89" y="432"/>
                      <a:pt x="128" y="447"/>
                      <a:pt x="167" y="447"/>
                    </a:cubicBezTo>
                    <a:cubicBezTo>
                      <a:pt x="206" y="447"/>
                      <a:pt x="244" y="432"/>
                      <a:pt x="274" y="403"/>
                    </a:cubicBezTo>
                    <a:cubicBezTo>
                      <a:pt x="344" y="333"/>
                      <a:pt x="436" y="298"/>
                      <a:pt x="529" y="298"/>
                    </a:cubicBezTo>
                    <a:cubicBezTo>
                      <a:pt x="621" y="298"/>
                      <a:pt x="714" y="333"/>
                      <a:pt x="783" y="403"/>
                    </a:cubicBezTo>
                    <a:cubicBezTo>
                      <a:pt x="815" y="435"/>
                      <a:pt x="853" y="446"/>
                      <a:pt x="891" y="446"/>
                    </a:cubicBezTo>
                    <a:cubicBezTo>
                      <a:pt x="928" y="446"/>
                      <a:pt x="966" y="435"/>
                      <a:pt x="998" y="403"/>
                    </a:cubicBezTo>
                    <a:cubicBezTo>
                      <a:pt x="1057" y="344"/>
                      <a:pt x="1057" y="253"/>
                      <a:pt x="998" y="194"/>
                    </a:cubicBezTo>
                    <a:cubicBezTo>
                      <a:pt x="869" y="65"/>
                      <a:pt x="699" y="1"/>
                      <a:pt x="52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300;p16">
                <a:extLst>
                  <a:ext uri="{FF2B5EF4-FFF2-40B4-BE49-F238E27FC236}">
                    <a16:creationId xmlns:a16="http://schemas.microsoft.com/office/drawing/2014/main" id="{AE718F98-F41D-8FE8-2330-C41094333661}"/>
                  </a:ext>
                </a:extLst>
              </p:cNvPr>
              <p:cNvSpPr/>
              <p:nvPr/>
            </p:nvSpPr>
            <p:spPr>
              <a:xfrm>
                <a:off x="3995317" y="3209833"/>
                <a:ext cx="105485" cy="36402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576" extrusionOk="0">
                    <a:moveTo>
                      <a:pt x="835" y="1"/>
                    </a:moveTo>
                    <a:cubicBezTo>
                      <a:pt x="554" y="1"/>
                      <a:pt x="274" y="108"/>
                      <a:pt x="60" y="322"/>
                    </a:cubicBezTo>
                    <a:cubicBezTo>
                      <a:pt x="1" y="376"/>
                      <a:pt x="1" y="472"/>
                      <a:pt x="60" y="531"/>
                    </a:cubicBezTo>
                    <a:cubicBezTo>
                      <a:pt x="89" y="561"/>
                      <a:pt x="128" y="576"/>
                      <a:pt x="166" y="576"/>
                    </a:cubicBezTo>
                    <a:cubicBezTo>
                      <a:pt x="205" y="576"/>
                      <a:pt x="242" y="561"/>
                      <a:pt x="269" y="531"/>
                    </a:cubicBezTo>
                    <a:cubicBezTo>
                      <a:pt x="424" y="376"/>
                      <a:pt x="630" y="298"/>
                      <a:pt x="835" y="298"/>
                    </a:cubicBezTo>
                    <a:cubicBezTo>
                      <a:pt x="1040" y="298"/>
                      <a:pt x="1245" y="376"/>
                      <a:pt x="1400" y="531"/>
                    </a:cubicBezTo>
                    <a:cubicBezTo>
                      <a:pt x="1427" y="558"/>
                      <a:pt x="1465" y="574"/>
                      <a:pt x="1502" y="574"/>
                    </a:cubicBezTo>
                    <a:cubicBezTo>
                      <a:pt x="1545" y="574"/>
                      <a:pt x="1583" y="558"/>
                      <a:pt x="1609" y="531"/>
                    </a:cubicBezTo>
                    <a:cubicBezTo>
                      <a:pt x="1668" y="472"/>
                      <a:pt x="1668" y="376"/>
                      <a:pt x="1609" y="322"/>
                    </a:cubicBezTo>
                    <a:cubicBezTo>
                      <a:pt x="1395" y="108"/>
                      <a:pt x="1115" y="1"/>
                      <a:pt x="8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301;p16">
                <a:extLst>
                  <a:ext uri="{FF2B5EF4-FFF2-40B4-BE49-F238E27FC236}">
                    <a16:creationId xmlns:a16="http://schemas.microsoft.com/office/drawing/2014/main" id="{48F7736B-0558-1662-45E1-EA1EC2798D0A}"/>
                  </a:ext>
                </a:extLst>
              </p:cNvPr>
              <p:cNvSpPr/>
              <p:nvPr/>
            </p:nvSpPr>
            <p:spPr>
              <a:xfrm>
                <a:off x="3968203" y="3176274"/>
                <a:ext cx="159713" cy="47967"/>
              </a:xfrm>
              <a:custGeom>
                <a:avLst/>
                <a:gdLst/>
                <a:ahLst/>
                <a:cxnLst/>
                <a:rect l="l" t="t" r="r" b="b"/>
                <a:pathLst>
                  <a:path w="2527" h="759" extrusionOk="0">
                    <a:moveTo>
                      <a:pt x="1266" y="1"/>
                    </a:moveTo>
                    <a:cubicBezTo>
                      <a:pt x="811" y="1"/>
                      <a:pt x="382" y="178"/>
                      <a:pt x="60" y="499"/>
                    </a:cubicBezTo>
                    <a:cubicBezTo>
                      <a:pt x="1" y="558"/>
                      <a:pt x="1" y="655"/>
                      <a:pt x="60" y="714"/>
                    </a:cubicBezTo>
                    <a:cubicBezTo>
                      <a:pt x="89" y="743"/>
                      <a:pt x="128" y="758"/>
                      <a:pt x="167" y="758"/>
                    </a:cubicBezTo>
                    <a:cubicBezTo>
                      <a:pt x="206" y="758"/>
                      <a:pt x="245" y="743"/>
                      <a:pt x="274" y="714"/>
                    </a:cubicBezTo>
                    <a:cubicBezTo>
                      <a:pt x="537" y="446"/>
                      <a:pt x="891" y="301"/>
                      <a:pt x="1266" y="301"/>
                    </a:cubicBezTo>
                    <a:cubicBezTo>
                      <a:pt x="1636" y="301"/>
                      <a:pt x="1990" y="446"/>
                      <a:pt x="2253" y="714"/>
                    </a:cubicBezTo>
                    <a:cubicBezTo>
                      <a:pt x="2285" y="741"/>
                      <a:pt x="2323" y="757"/>
                      <a:pt x="2360" y="757"/>
                    </a:cubicBezTo>
                    <a:cubicBezTo>
                      <a:pt x="2398" y="757"/>
                      <a:pt x="2435" y="741"/>
                      <a:pt x="2467" y="714"/>
                    </a:cubicBezTo>
                    <a:cubicBezTo>
                      <a:pt x="2526" y="655"/>
                      <a:pt x="2526" y="558"/>
                      <a:pt x="2467" y="499"/>
                    </a:cubicBezTo>
                    <a:cubicBezTo>
                      <a:pt x="2146" y="178"/>
                      <a:pt x="1717" y="1"/>
                      <a:pt x="126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302;p16">
                <a:extLst>
                  <a:ext uri="{FF2B5EF4-FFF2-40B4-BE49-F238E27FC236}">
                    <a16:creationId xmlns:a16="http://schemas.microsoft.com/office/drawing/2014/main" id="{A94607CF-E951-9F59-C9DC-62A147931568}"/>
                  </a:ext>
                </a:extLst>
              </p:cNvPr>
              <p:cNvSpPr/>
              <p:nvPr/>
            </p:nvSpPr>
            <p:spPr>
              <a:xfrm>
                <a:off x="4013456" y="3381405"/>
                <a:ext cx="69207" cy="77291"/>
              </a:xfrm>
              <a:custGeom>
                <a:avLst/>
                <a:gdLst/>
                <a:ahLst/>
                <a:cxnLst/>
                <a:rect l="l" t="t" r="r" b="b"/>
                <a:pathLst>
                  <a:path w="1095" h="1223" extrusionOk="0">
                    <a:moveTo>
                      <a:pt x="548" y="0"/>
                    </a:moveTo>
                    <a:cubicBezTo>
                      <a:pt x="248" y="0"/>
                      <a:pt x="1" y="547"/>
                      <a:pt x="1" y="1223"/>
                    </a:cubicBezTo>
                    <a:lnTo>
                      <a:pt x="1095" y="1223"/>
                    </a:lnTo>
                    <a:cubicBezTo>
                      <a:pt x="1095" y="547"/>
                      <a:pt x="848" y="0"/>
                      <a:pt x="54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303;p16">
                <a:extLst>
                  <a:ext uri="{FF2B5EF4-FFF2-40B4-BE49-F238E27FC236}">
                    <a16:creationId xmlns:a16="http://schemas.microsoft.com/office/drawing/2014/main" id="{2EC2A9BE-605C-26DD-FFCD-C48CABDDF221}"/>
                  </a:ext>
                </a:extLst>
              </p:cNvPr>
              <p:cNvSpPr/>
              <p:nvPr/>
            </p:nvSpPr>
            <p:spPr>
              <a:xfrm>
                <a:off x="4017375" y="3283005"/>
                <a:ext cx="61370" cy="54539"/>
              </a:xfrm>
              <a:custGeom>
                <a:avLst/>
                <a:gdLst/>
                <a:ahLst/>
                <a:cxnLst/>
                <a:rect l="l" t="t" r="r" b="b"/>
                <a:pathLst>
                  <a:path w="971" h="863" extrusionOk="0">
                    <a:moveTo>
                      <a:pt x="486" y="0"/>
                    </a:moveTo>
                    <a:cubicBezTo>
                      <a:pt x="313" y="0"/>
                      <a:pt x="148" y="107"/>
                      <a:pt x="86" y="281"/>
                    </a:cubicBezTo>
                    <a:cubicBezTo>
                      <a:pt x="0" y="501"/>
                      <a:pt x="113" y="753"/>
                      <a:pt x="338" y="833"/>
                    </a:cubicBezTo>
                    <a:cubicBezTo>
                      <a:pt x="388" y="853"/>
                      <a:pt x="440" y="862"/>
                      <a:pt x="490" y="862"/>
                    </a:cubicBezTo>
                    <a:cubicBezTo>
                      <a:pt x="662" y="862"/>
                      <a:pt x="824" y="755"/>
                      <a:pt x="891" y="581"/>
                    </a:cubicBezTo>
                    <a:cubicBezTo>
                      <a:pt x="971" y="362"/>
                      <a:pt x="858" y="115"/>
                      <a:pt x="639" y="29"/>
                    </a:cubicBezTo>
                    <a:cubicBezTo>
                      <a:pt x="589" y="10"/>
                      <a:pt x="537" y="0"/>
                      <a:pt x="486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304;p16">
                <a:extLst>
                  <a:ext uri="{FF2B5EF4-FFF2-40B4-BE49-F238E27FC236}">
                    <a16:creationId xmlns:a16="http://schemas.microsoft.com/office/drawing/2014/main" id="{806DD89C-B274-A670-4067-C30A22C880A0}"/>
                  </a:ext>
                </a:extLst>
              </p:cNvPr>
              <p:cNvSpPr/>
              <p:nvPr/>
            </p:nvSpPr>
            <p:spPr>
              <a:xfrm rot="-2049614">
                <a:off x="3953474" y="3265811"/>
                <a:ext cx="189172" cy="149213"/>
              </a:xfrm>
              <a:custGeom>
                <a:avLst/>
                <a:gdLst/>
                <a:ahLst/>
                <a:cxnLst/>
                <a:rect l="l" t="t" r="r" b="b"/>
                <a:pathLst>
                  <a:path w="2993" h="2361" extrusionOk="0">
                    <a:moveTo>
                      <a:pt x="457" y="1"/>
                    </a:moveTo>
                    <a:cubicBezTo>
                      <a:pt x="1" y="671"/>
                      <a:pt x="199" y="1599"/>
                      <a:pt x="896" y="2081"/>
                    </a:cubicBezTo>
                    <a:cubicBezTo>
                      <a:pt x="1173" y="2269"/>
                      <a:pt x="1487" y="2360"/>
                      <a:pt x="1793" y="2360"/>
                    </a:cubicBezTo>
                    <a:cubicBezTo>
                      <a:pt x="2264" y="2360"/>
                      <a:pt x="2717" y="2146"/>
                      <a:pt x="2993" y="1743"/>
                    </a:cubicBezTo>
                    <a:cubicBezTo>
                      <a:pt x="1985" y="1052"/>
                      <a:pt x="1577" y="773"/>
                      <a:pt x="45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82" name="Google Shape;305;p16">
              <a:extLst>
                <a:ext uri="{FF2B5EF4-FFF2-40B4-BE49-F238E27FC236}">
                  <a16:creationId xmlns:a16="http://schemas.microsoft.com/office/drawing/2014/main" id="{AF51B035-EA14-2477-9B62-3A7B5F20F063}"/>
                </a:ext>
              </a:extLst>
            </p:cNvPr>
            <p:cNvSpPr/>
            <p:nvPr/>
          </p:nvSpPr>
          <p:spPr>
            <a:xfrm>
              <a:off x="5594016" y="4272385"/>
              <a:ext cx="79935" cy="79928"/>
            </a:xfrm>
            <a:custGeom>
              <a:avLst/>
              <a:gdLst/>
              <a:ahLst/>
              <a:cxnLst/>
              <a:rect l="l" t="t" r="r" b="b"/>
              <a:pathLst>
                <a:path w="574" h="574" extrusionOk="0">
                  <a:moveTo>
                    <a:pt x="0" y="0"/>
                  </a:moveTo>
                  <a:lnTo>
                    <a:pt x="0" y="574"/>
                  </a:lnTo>
                  <a:lnTo>
                    <a:pt x="574" y="574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306;p16">
              <a:extLst>
                <a:ext uri="{FF2B5EF4-FFF2-40B4-BE49-F238E27FC236}">
                  <a16:creationId xmlns:a16="http://schemas.microsoft.com/office/drawing/2014/main" id="{3AA6E034-FFAF-0A52-4BE9-BEC2A94CD548}"/>
                </a:ext>
              </a:extLst>
            </p:cNvPr>
            <p:cNvSpPr/>
            <p:nvPr/>
          </p:nvSpPr>
          <p:spPr>
            <a:xfrm>
              <a:off x="5732857" y="4272385"/>
              <a:ext cx="80075" cy="79928"/>
            </a:xfrm>
            <a:custGeom>
              <a:avLst/>
              <a:gdLst/>
              <a:ahLst/>
              <a:cxnLst/>
              <a:rect l="l" t="t" r="r" b="b"/>
              <a:pathLst>
                <a:path w="575" h="574" extrusionOk="0">
                  <a:moveTo>
                    <a:pt x="0" y="0"/>
                  </a:moveTo>
                  <a:lnTo>
                    <a:pt x="0" y="574"/>
                  </a:lnTo>
                  <a:lnTo>
                    <a:pt x="574" y="574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307;p16">
              <a:extLst>
                <a:ext uri="{FF2B5EF4-FFF2-40B4-BE49-F238E27FC236}">
                  <a16:creationId xmlns:a16="http://schemas.microsoft.com/office/drawing/2014/main" id="{F55982EF-4728-ED99-008D-9FF5A62504B6}"/>
                </a:ext>
              </a:extLst>
            </p:cNvPr>
            <p:cNvSpPr/>
            <p:nvPr/>
          </p:nvSpPr>
          <p:spPr>
            <a:xfrm>
              <a:off x="5594016" y="4411196"/>
              <a:ext cx="79935" cy="79928"/>
            </a:xfrm>
            <a:custGeom>
              <a:avLst/>
              <a:gdLst/>
              <a:ahLst/>
              <a:cxnLst/>
              <a:rect l="l" t="t" r="r" b="b"/>
              <a:pathLst>
                <a:path w="574" h="574" extrusionOk="0">
                  <a:moveTo>
                    <a:pt x="0" y="0"/>
                  </a:moveTo>
                  <a:lnTo>
                    <a:pt x="0" y="574"/>
                  </a:lnTo>
                  <a:lnTo>
                    <a:pt x="574" y="574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308;p16">
              <a:extLst>
                <a:ext uri="{FF2B5EF4-FFF2-40B4-BE49-F238E27FC236}">
                  <a16:creationId xmlns:a16="http://schemas.microsoft.com/office/drawing/2014/main" id="{5899C58B-5296-2382-AD6B-E18CECA442BA}"/>
                </a:ext>
              </a:extLst>
            </p:cNvPr>
            <p:cNvSpPr/>
            <p:nvPr/>
          </p:nvSpPr>
          <p:spPr>
            <a:xfrm>
              <a:off x="5732857" y="4411196"/>
              <a:ext cx="80075" cy="79928"/>
            </a:xfrm>
            <a:custGeom>
              <a:avLst/>
              <a:gdLst/>
              <a:ahLst/>
              <a:cxnLst/>
              <a:rect l="l" t="t" r="r" b="b"/>
              <a:pathLst>
                <a:path w="575" h="574" extrusionOk="0">
                  <a:moveTo>
                    <a:pt x="0" y="0"/>
                  </a:moveTo>
                  <a:lnTo>
                    <a:pt x="0" y="574"/>
                  </a:lnTo>
                  <a:lnTo>
                    <a:pt x="574" y="574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309;p16">
              <a:extLst>
                <a:ext uri="{FF2B5EF4-FFF2-40B4-BE49-F238E27FC236}">
                  <a16:creationId xmlns:a16="http://schemas.microsoft.com/office/drawing/2014/main" id="{776058F2-D5E1-0772-FB04-16762F9101FC}"/>
                </a:ext>
              </a:extLst>
            </p:cNvPr>
            <p:cNvSpPr/>
            <p:nvPr/>
          </p:nvSpPr>
          <p:spPr>
            <a:xfrm>
              <a:off x="5594016" y="4550021"/>
              <a:ext cx="79935" cy="79928"/>
            </a:xfrm>
            <a:custGeom>
              <a:avLst/>
              <a:gdLst/>
              <a:ahLst/>
              <a:cxnLst/>
              <a:rect l="l" t="t" r="r" b="b"/>
              <a:pathLst>
                <a:path w="574" h="574" extrusionOk="0">
                  <a:moveTo>
                    <a:pt x="0" y="0"/>
                  </a:moveTo>
                  <a:lnTo>
                    <a:pt x="0" y="574"/>
                  </a:lnTo>
                  <a:lnTo>
                    <a:pt x="574" y="574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310;p16">
              <a:extLst>
                <a:ext uri="{FF2B5EF4-FFF2-40B4-BE49-F238E27FC236}">
                  <a16:creationId xmlns:a16="http://schemas.microsoft.com/office/drawing/2014/main" id="{26337DE3-CE1C-DB9B-C526-9D66DFA4CBDB}"/>
                </a:ext>
              </a:extLst>
            </p:cNvPr>
            <p:cNvSpPr/>
            <p:nvPr/>
          </p:nvSpPr>
          <p:spPr>
            <a:xfrm>
              <a:off x="5732857" y="4550021"/>
              <a:ext cx="80075" cy="79928"/>
            </a:xfrm>
            <a:custGeom>
              <a:avLst/>
              <a:gdLst/>
              <a:ahLst/>
              <a:cxnLst/>
              <a:rect l="l" t="t" r="r" b="b"/>
              <a:pathLst>
                <a:path w="575" h="574" extrusionOk="0">
                  <a:moveTo>
                    <a:pt x="0" y="0"/>
                  </a:moveTo>
                  <a:lnTo>
                    <a:pt x="0" y="574"/>
                  </a:lnTo>
                  <a:lnTo>
                    <a:pt x="574" y="574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311;p16">
              <a:extLst>
                <a:ext uri="{FF2B5EF4-FFF2-40B4-BE49-F238E27FC236}">
                  <a16:creationId xmlns:a16="http://schemas.microsoft.com/office/drawing/2014/main" id="{0D9246A1-AD23-1723-784D-4B3F80C32E67}"/>
                </a:ext>
              </a:extLst>
            </p:cNvPr>
            <p:cNvSpPr/>
            <p:nvPr/>
          </p:nvSpPr>
          <p:spPr>
            <a:xfrm>
              <a:off x="805825" y="4430046"/>
              <a:ext cx="1633241" cy="291303"/>
            </a:xfrm>
            <a:custGeom>
              <a:avLst/>
              <a:gdLst/>
              <a:ahLst/>
              <a:cxnLst/>
              <a:rect l="l" t="t" r="r" b="b"/>
              <a:pathLst>
                <a:path w="11728" h="3519" extrusionOk="0">
                  <a:moveTo>
                    <a:pt x="5883" y="1"/>
                  </a:moveTo>
                  <a:cubicBezTo>
                    <a:pt x="1202" y="1"/>
                    <a:pt x="1" y="3518"/>
                    <a:pt x="1" y="3518"/>
                  </a:cubicBezTo>
                  <a:lnTo>
                    <a:pt x="11727" y="3518"/>
                  </a:lnTo>
                  <a:cubicBezTo>
                    <a:pt x="11727" y="3518"/>
                    <a:pt x="10569" y="1"/>
                    <a:pt x="588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312;p16">
              <a:extLst>
                <a:ext uri="{FF2B5EF4-FFF2-40B4-BE49-F238E27FC236}">
                  <a16:creationId xmlns:a16="http://schemas.microsoft.com/office/drawing/2014/main" id="{23F31D5A-8B43-A03B-7648-755B672347E7}"/>
                </a:ext>
              </a:extLst>
            </p:cNvPr>
            <p:cNvSpPr/>
            <p:nvPr/>
          </p:nvSpPr>
          <p:spPr>
            <a:xfrm>
              <a:off x="1488340" y="4388122"/>
              <a:ext cx="44981" cy="78536"/>
            </a:xfrm>
            <a:custGeom>
              <a:avLst/>
              <a:gdLst/>
              <a:ahLst/>
              <a:cxnLst/>
              <a:rect l="l" t="t" r="r" b="b"/>
              <a:pathLst>
                <a:path w="323" h="564" extrusionOk="0">
                  <a:moveTo>
                    <a:pt x="0" y="1"/>
                  </a:moveTo>
                  <a:lnTo>
                    <a:pt x="0" y="564"/>
                  </a:lnTo>
                  <a:lnTo>
                    <a:pt x="322" y="564"/>
                  </a:lnTo>
                  <a:lnTo>
                    <a:pt x="322" y="1"/>
                  </a:lnTo>
                  <a:close/>
                </a:path>
              </a:pathLst>
            </a:custGeom>
            <a:solidFill>
              <a:srgbClr val="E59E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313;p16">
              <a:extLst>
                <a:ext uri="{FF2B5EF4-FFF2-40B4-BE49-F238E27FC236}">
                  <a16:creationId xmlns:a16="http://schemas.microsoft.com/office/drawing/2014/main" id="{D28FC6E9-A981-B934-3B72-97632894069E}"/>
                </a:ext>
              </a:extLst>
            </p:cNvPr>
            <p:cNvSpPr/>
            <p:nvPr/>
          </p:nvSpPr>
          <p:spPr>
            <a:xfrm>
              <a:off x="1934107" y="4391186"/>
              <a:ext cx="45677" cy="77700"/>
            </a:xfrm>
            <a:custGeom>
              <a:avLst/>
              <a:gdLst/>
              <a:ahLst/>
              <a:cxnLst/>
              <a:rect l="l" t="t" r="r" b="b"/>
              <a:pathLst>
                <a:path w="328" h="558" extrusionOk="0">
                  <a:moveTo>
                    <a:pt x="0" y="0"/>
                  </a:moveTo>
                  <a:lnTo>
                    <a:pt x="0" y="558"/>
                  </a:lnTo>
                  <a:lnTo>
                    <a:pt x="328" y="558"/>
                  </a:lnTo>
                  <a:lnTo>
                    <a:pt x="328" y="0"/>
                  </a:lnTo>
                  <a:close/>
                </a:path>
              </a:pathLst>
            </a:custGeom>
            <a:solidFill>
              <a:srgbClr val="E59E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1" name="Google Shape;314;p16">
              <a:extLst>
                <a:ext uri="{FF2B5EF4-FFF2-40B4-BE49-F238E27FC236}">
                  <a16:creationId xmlns:a16="http://schemas.microsoft.com/office/drawing/2014/main" id="{316DB240-7821-C858-979F-629427A47A32}"/>
                </a:ext>
              </a:extLst>
            </p:cNvPr>
            <p:cNvGrpSpPr/>
            <p:nvPr/>
          </p:nvGrpSpPr>
          <p:grpSpPr>
            <a:xfrm>
              <a:off x="1129192" y="4170482"/>
              <a:ext cx="1214197" cy="477207"/>
              <a:chOff x="1129192" y="3993907"/>
              <a:chExt cx="1214197" cy="477207"/>
            </a:xfrm>
          </p:grpSpPr>
          <p:sp>
            <p:nvSpPr>
              <p:cNvPr id="212" name="Google Shape;315;p16">
                <a:extLst>
                  <a:ext uri="{FF2B5EF4-FFF2-40B4-BE49-F238E27FC236}">
                    <a16:creationId xmlns:a16="http://schemas.microsoft.com/office/drawing/2014/main" id="{82F77E53-3D76-B174-4BFC-473161368FBF}"/>
                  </a:ext>
                </a:extLst>
              </p:cNvPr>
              <p:cNvSpPr/>
              <p:nvPr/>
            </p:nvSpPr>
            <p:spPr>
              <a:xfrm>
                <a:off x="2226828" y="4408313"/>
                <a:ext cx="36765" cy="62801"/>
              </a:xfrm>
              <a:custGeom>
                <a:avLst/>
                <a:gdLst/>
                <a:ahLst/>
                <a:cxnLst/>
                <a:rect l="l" t="t" r="r" b="b"/>
                <a:pathLst>
                  <a:path w="264" h="451" extrusionOk="0">
                    <a:moveTo>
                      <a:pt x="0" y="0"/>
                    </a:moveTo>
                    <a:lnTo>
                      <a:pt x="0" y="451"/>
                    </a:lnTo>
                    <a:lnTo>
                      <a:pt x="263" y="451"/>
                    </a:lnTo>
                    <a:lnTo>
                      <a:pt x="263" y="0"/>
                    </a:lnTo>
                    <a:close/>
                  </a:path>
                </a:pathLst>
              </a:custGeom>
              <a:solidFill>
                <a:srgbClr val="E59E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316;p16">
                <a:extLst>
                  <a:ext uri="{FF2B5EF4-FFF2-40B4-BE49-F238E27FC236}">
                    <a16:creationId xmlns:a16="http://schemas.microsoft.com/office/drawing/2014/main" id="{1BAE1C4C-4399-0523-F7DC-680E8DDEEEF5}"/>
                  </a:ext>
                </a:extLst>
              </p:cNvPr>
              <p:cNvSpPr/>
              <p:nvPr/>
            </p:nvSpPr>
            <p:spPr>
              <a:xfrm>
                <a:off x="2146894" y="4219352"/>
                <a:ext cx="196496" cy="196617"/>
              </a:xfrm>
              <a:custGeom>
                <a:avLst/>
                <a:gdLst/>
                <a:ahLst/>
                <a:cxnLst/>
                <a:rect l="l" t="t" r="r" b="b"/>
                <a:pathLst>
                  <a:path w="1411" h="1412" extrusionOk="0">
                    <a:moveTo>
                      <a:pt x="708" y="1"/>
                    </a:moveTo>
                    <a:cubicBezTo>
                      <a:pt x="317" y="1"/>
                      <a:pt x="1" y="317"/>
                      <a:pt x="1" y="709"/>
                    </a:cubicBezTo>
                    <a:cubicBezTo>
                      <a:pt x="1" y="1095"/>
                      <a:pt x="317" y="1411"/>
                      <a:pt x="708" y="1411"/>
                    </a:cubicBezTo>
                    <a:cubicBezTo>
                      <a:pt x="1094" y="1411"/>
                      <a:pt x="1411" y="1095"/>
                      <a:pt x="1411" y="709"/>
                    </a:cubicBezTo>
                    <a:cubicBezTo>
                      <a:pt x="1411" y="317"/>
                      <a:pt x="1094" y="1"/>
                      <a:pt x="70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317;p16">
                <a:extLst>
                  <a:ext uri="{FF2B5EF4-FFF2-40B4-BE49-F238E27FC236}">
                    <a16:creationId xmlns:a16="http://schemas.microsoft.com/office/drawing/2014/main" id="{68F3FB3B-D57E-D737-B3FB-3A070C0B1ABB}"/>
                  </a:ext>
                </a:extLst>
              </p:cNvPr>
              <p:cNvSpPr/>
              <p:nvPr/>
            </p:nvSpPr>
            <p:spPr>
              <a:xfrm>
                <a:off x="1730232" y="4208212"/>
                <a:ext cx="36765" cy="62801"/>
              </a:xfrm>
              <a:custGeom>
                <a:avLst/>
                <a:gdLst/>
                <a:ahLst/>
                <a:cxnLst/>
                <a:rect l="l" t="t" r="r" b="b"/>
                <a:pathLst>
                  <a:path w="264" h="451" extrusionOk="0">
                    <a:moveTo>
                      <a:pt x="1" y="0"/>
                    </a:moveTo>
                    <a:lnTo>
                      <a:pt x="1" y="451"/>
                    </a:lnTo>
                    <a:lnTo>
                      <a:pt x="263" y="451"/>
                    </a:lnTo>
                    <a:lnTo>
                      <a:pt x="263" y="0"/>
                    </a:lnTo>
                    <a:close/>
                  </a:path>
                </a:pathLst>
              </a:custGeom>
              <a:solidFill>
                <a:srgbClr val="E59E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318;p16">
                <a:extLst>
                  <a:ext uri="{FF2B5EF4-FFF2-40B4-BE49-F238E27FC236}">
                    <a16:creationId xmlns:a16="http://schemas.microsoft.com/office/drawing/2014/main" id="{3AE0AA5C-0C13-B63F-EB49-2166688CDA08}"/>
                  </a:ext>
                </a:extLst>
              </p:cNvPr>
              <p:cNvSpPr/>
              <p:nvPr/>
            </p:nvSpPr>
            <p:spPr>
              <a:xfrm>
                <a:off x="1650298" y="4019250"/>
                <a:ext cx="197331" cy="196617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1412" extrusionOk="0">
                    <a:moveTo>
                      <a:pt x="709" y="1"/>
                    </a:moveTo>
                    <a:cubicBezTo>
                      <a:pt x="317" y="1"/>
                      <a:pt x="1" y="317"/>
                      <a:pt x="1" y="703"/>
                    </a:cubicBezTo>
                    <a:cubicBezTo>
                      <a:pt x="1" y="1095"/>
                      <a:pt x="317" y="1411"/>
                      <a:pt x="709" y="1411"/>
                    </a:cubicBezTo>
                    <a:cubicBezTo>
                      <a:pt x="1095" y="1411"/>
                      <a:pt x="1416" y="1095"/>
                      <a:pt x="1416" y="703"/>
                    </a:cubicBezTo>
                    <a:cubicBezTo>
                      <a:pt x="1416" y="317"/>
                      <a:pt x="1095" y="1"/>
                      <a:pt x="70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319;p16">
                <a:extLst>
                  <a:ext uri="{FF2B5EF4-FFF2-40B4-BE49-F238E27FC236}">
                    <a16:creationId xmlns:a16="http://schemas.microsoft.com/office/drawing/2014/main" id="{64406655-A683-3818-48D2-ECDAD530C2EE}"/>
                  </a:ext>
                </a:extLst>
              </p:cNvPr>
              <p:cNvSpPr/>
              <p:nvPr/>
            </p:nvSpPr>
            <p:spPr>
              <a:xfrm>
                <a:off x="1607824" y="4183565"/>
                <a:ext cx="35929" cy="62104"/>
              </a:xfrm>
              <a:custGeom>
                <a:avLst/>
                <a:gdLst/>
                <a:ahLst/>
                <a:cxnLst/>
                <a:rect l="l" t="t" r="r" b="b"/>
                <a:pathLst>
                  <a:path w="258" h="446" extrusionOk="0">
                    <a:moveTo>
                      <a:pt x="0" y="0"/>
                    </a:moveTo>
                    <a:lnTo>
                      <a:pt x="0" y="446"/>
                    </a:lnTo>
                    <a:lnTo>
                      <a:pt x="258" y="446"/>
                    </a:lnTo>
                    <a:lnTo>
                      <a:pt x="258" y="0"/>
                    </a:lnTo>
                    <a:close/>
                  </a:path>
                </a:pathLst>
              </a:custGeom>
              <a:solidFill>
                <a:srgbClr val="E59E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320;p16">
                <a:extLst>
                  <a:ext uri="{FF2B5EF4-FFF2-40B4-BE49-F238E27FC236}">
                    <a16:creationId xmlns:a16="http://schemas.microsoft.com/office/drawing/2014/main" id="{DCA8C94F-CC24-D6E0-3224-C2B4B73ED681}"/>
                  </a:ext>
                </a:extLst>
              </p:cNvPr>
              <p:cNvSpPr/>
              <p:nvPr/>
            </p:nvSpPr>
            <p:spPr>
              <a:xfrm>
                <a:off x="1527193" y="3993907"/>
                <a:ext cx="197192" cy="197314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417" extrusionOk="0">
                    <a:moveTo>
                      <a:pt x="708" y="1"/>
                    </a:moveTo>
                    <a:cubicBezTo>
                      <a:pt x="317" y="1"/>
                      <a:pt x="0" y="317"/>
                      <a:pt x="0" y="708"/>
                    </a:cubicBezTo>
                    <a:cubicBezTo>
                      <a:pt x="0" y="1100"/>
                      <a:pt x="317" y="1416"/>
                      <a:pt x="708" y="1416"/>
                    </a:cubicBezTo>
                    <a:cubicBezTo>
                      <a:pt x="1099" y="1416"/>
                      <a:pt x="1416" y="1100"/>
                      <a:pt x="1416" y="708"/>
                    </a:cubicBezTo>
                    <a:cubicBezTo>
                      <a:pt x="1416" y="317"/>
                      <a:pt x="1099" y="1"/>
                      <a:pt x="70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321;p16">
                <a:extLst>
                  <a:ext uri="{FF2B5EF4-FFF2-40B4-BE49-F238E27FC236}">
                    <a16:creationId xmlns:a16="http://schemas.microsoft.com/office/drawing/2014/main" id="{C15A1E79-DBFD-ED38-0D6B-511C5FE7386B}"/>
                  </a:ext>
                </a:extLst>
              </p:cNvPr>
              <p:cNvSpPr/>
              <p:nvPr/>
            </p:nvSpPr>
            <p:spPr>
              <a:xfrm>
                <a:off x="1209823" y="4259734"/>
                <a:ext cx="35929" cy="62801"/>
              </a:xfrm>
              <a:custGeom>
                <a:avLst/>
                <a:gdLst/>
                <a:ahLst/>
                <a:cxnLst/>
                <a:rect l="l" t="t" r="r" b="b"/>
                <a:pathLst>
                  <a:path w="258" h="451" extrusionOk="0">
                    <a:moveTo>
                      <a:pt x="0" y="0"/>
                    </a:moveTo>
                    <a:lnTo>
                      <a:pt x="0" y="451"/>
                    </a:lnTo>
                    <a:lnTo>
                      <a:pt x="258" y="451"/>
                    </a:lnTo>
                    <a:lnTo>
                      <a:pt x="258" y="0"/>
                    </a:lnTo>
                    <a:close/>
                  </a:path>
                </a:pathLst>
              </a:custGeom>
              <a:solidFill>
                <a:srgbClr val="E59E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322;p16">
                <a:extLst>
                  <a:ext uri="{FF2B5EF4-FFF2-40B4-BE49-F238E27FC236}">
                    <a16:creationId xmlns:a16="http://schemas.microsoft.com/office/drawing/2014/main" id="{E9F854E8-9A5C-C7D9-79DC-D683D773C4E7}"/>
                  </a:ext>
                </a:extLst>
              </p:cNvPr>
              <p:cNvSpPr/>
              <p:nvPr/>
            </p:nvSpPr>
            <p:spPr>
              <a:xfrm>
                <a:off x="1129192" y="4070773"/>
                <a:ext cx="197192" cy="196617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412" extrusionOk="0">
                    <a:moveTo>
                      <a:pt x="708" y="1"/>
                    </a:moveTo>
                    <a:cubicBezTo>
                      <a:pt x="317" y="1"/>
                      <a:pt x="0" y="317"/>
                      <a:pt x="0" y="703"/>
                    </a:cubicBezTo>
                    <a:cubicBezTo>
                      <a:pt x="0" y="1095"/>
                      <a:pt x="317" y="1411"/>
                      <a:pt x="708" y="1411"/>
                    </a:cubicBezTo>
                    <a:cubicBezTo>
                      <a:pt x="1099" y="1411"/>
                      <a:pt x="1416" y="1095"/>
                      <a:pt x="1416" y="703"/>
                    </a:cubicBezTo>
                    <a:cubicBezTo>
                      <a:pt x="1416" y="317"/>
                      <a:pt x="1099" y="1"/>
                      <a:pt x="70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323;p16">
                <a:extLst>
                  <a:ext uri="{FF2B5EF4-FFF2-40B4-BE49-F238E27FC236}">
                    <a16:creationId xmlns:a16="http://schemas.microsoft.com/office/drawing/2014/main" id="{C17E9DCA-97CB-2D21-F065-D109F8911734}"/>
                  </a:ext>
                </a:extLst>
              </p:cNvPr>
              <p:cNvSpPr/>
              <p:nvPr/>
            </p:nvSpPr>
            <p:spPr>
              <a:xfrm>
                <a:off x="1388213" y="4152930"/>
                <a:ext cx="245098" cy="245076"/>
              </a:xfrm>
              <a:custGeom>
                <a:avLst/>
                <a:gdLst/>
                <a:ahLst/>
                <a:cxnLst/>
                <a:rect l="l" t="t" r="r" b="b"/>
                <a:pathLst>
                  <a:path w="1760" h="1760" extrusionOk="0">
                    <a:moveTo>
                      <a:pt x="880" y="1"/>
                    </a:moveTo>
                    <a:cubicBezTo>
                      <a:pt x="392" y="1"/>
                      <a:pt x="1" y="392"/>
                      <a:pt x="1" y="880"/>
                    </a:cubicBezTo>
                    <a:cubicBezTo>
                      <a:pt x="1" y="1368"/>
                      <a:pt x="392" y="1759"/>
                      <a:pt x="880" y="1759"/>
                    </a:cubicBezTo>
                    <a:cubicBezTo>
                      <a:pt x="1368" y="1759"/>
                      <a:pt x="1760" y="1368"/>
                      <a:pt x="1760" y="880"/>
                    </a:cubicBezTo>
                    <a:cubicBezTo>
                      <a:pt x="1760" y="392"/>
                      <a:pt x="1368" y="1"/>
                      <a:pt x="880" y="1"/>
                    </a:cubicBezTo>
                    <a:close/>
                  </a:path>
                </a:pathLst>
              </a:custGeom>
              <a:solidFill>
                <a:srgbClr val="C3CD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324;p16">
                <a:extLst>
                  <a:ext uri="{FF2B5EF4-FFF2-40B4-BE49-F238E27FC236}">
                    <a16:creationId xmlns:a16="http://schemas.microsoft.com/office/drawing/2014/main" id="{0F15C1BD-D820-3923-35A1-4DF9CC4FFA00}"/>
                  </a:ext>
                </a:extLst>
              </p:cNvPr>
              <p:cNvSpPr/>
              <p:nvPr/>
            </p:nvSpPr>
            <p:spPr>
              <a:xfrm>
                <a:off x="1834815" y="4155158"/>
                <a:ext cx="245098" cy="245076"/>
              </a:xfrm>
              <a:custGeom>
                <a:avLst/>
                <a:gdLst/>
                <a:ahLst/>
                <a:cxnLst/>
                <a:rect l="l" t="t" r="r" b="b"/>
                <a:pathLst>
                  <a:path w="1760" h="1760" extrusionOk="0">
                    <a:moveTo>
                      <a:pt x="880" y="1"/>
                    </a:moveTo>
                    <a:cubicBezTo>
                      <a:pt x="392" y="1"/>
                      <a:pt x="0" y="392"/>
                      <a:pt x="0" y="880"/>
                    </a:cubicBezTo>
                    <a:cubicBezTo>
                      <a:pt x="0" y="1368"/>
                      <a:pt x="392" y="1759"/>
                      <a:pt x="880" y="1759"/>
                    </a:cubicBezTo>
                    <a:cubicBezTo>
                      <a:pt x="1362" y="1759"/>
                      <a:pt x="1759" y="1368"/>
                      <a:pt x="1759" y="880"/>
                    </a:cubicBezTo>
                    <a:cubicBezTo>
                      <a:pt x="1759" y="392"/>
                      <a:pt x="1362" y="1"/>
                      <a:pt x="880" y="1"/>
                    </a:cubicBezTo>
                    <a:close/>
                  </a:path>
                </a:pathLst>
              </a:custGeom>
              <a:solidFill>
                <a:srgbClr val="C3CD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92" name="Google Shape;325;p16">
              <a:extLst>
                <a:ext uri="{FF2B5EF4-FFF2-40B4-BE49-F238E27FC236}">
                  <a16:creationId xmlns:a16="http://schemas.microsoft.com/office/drawing/2014/main" id="{8F3BD656-6FD5-61D0-FBE7-133FA8CE1674}"/>
                </a:ext>
              </a:extLst>
            </p:cNvPr>
            <p:cNvSpPr/>
            <p:nvPr/>
          </p:nvSpPr>
          <p:spPr>
            <a:xfrm>
              <a:off x="1300898" y="4270178"/>
              <a:ext cx="51665" cy="50965"/>
            </a:xfrm>
            <a:custGeom>
              <a:avLst/>
              <a:gdLst/>
              <a:ahLst/>
              <a:cxnLst/>
              <a:rect l="l" t="t" r="r" b="b"/>
              <a:pathLst>
                <a:path w="371" h="366" extrusionOk="0">
                  <a:moveTo>
                    <a:pt x="1" y="0"/>
                  </a:moveTo>
                  <a:lnTo>
                    <a:pt x="1" y="365"/>
                  </a:lnTo>
                  <a:lnTo>
                    <a:pt x="370" y="365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rgbClr val="A591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326;p16">
              <a:extLst>
                <a:ext uri="{FF2B5EF4-FFF2-40B4-BE49-F238E27FC236}">
                  <a16:creationId xmlns:a16="http://schemas.microsoft.com/office/drawing/2014/main" id="{12A3E053-C86D-1989-677F-7E5A43216B80}"/>
                </a:ext>
              </a:extLst>
            </p:cNvPr>
            <p:cNvSpPr/>
            <p:nvPr/>
          </p:nvSpPr>
          <p:spPr>
            <a:xfrm>
              <a:off x="1256892" y="4480027"/>
              <a:ext cx="403297" cy="241316"/>
            </a:xfrm>
            <a:custGeom>
              <a:avLst/>
              <a:gdLst/>
              <a:ahLst/>
              <a:cxnLst/>
              <a:rect l="l" t="t" r="r" b="b"/>
              <a:pathLst>
                <a:path w="2896" h="1733" extrusionOk="0">
                  <a:moveTo>
                    <a:pt x="0" y="0"/>
                  </a:moveTo>
                  <a:lnTo>
                    <a:pt x="0" y="1732"/>
                  </a:lnTo>
                  <a:lnTo>
                    <a:pt x="2896" y="1732"/>
                  </a:lnTo>
                  <a:lnTo>
                    <a:pt x="2896" y="0"/>
                  </a:lnTo>
                  <a:close/>
                </a:path>
              </a:pathLst>
            </a:custGeom>
            <a:solidFill>
              <a:srgbClr val="D3B9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327;p16">
              <a:extLst>
                <a:ext uri="{FF2B5EF4-FFF2-40B4-BE49-F238E27FC236}">
                  <a16:creationId xmlns:a16="http://schemas.microsoft.com/office/drawing/2014/main" id="{DB6DD246-D528-70A8-D338-163199FA02CB}"/>
                </a:ext>
              </a:extLst>
            </p:cNvPr>
            <p:cNvSpPr/>
            <p:nvPr/>
          </p:nvSpPr>
          <p:spPr>
            <a:xfrm>
              <a:off x="1227787" y="4321004"/>
              <a:ext cx="461508" cy="159160"/>
            </a:xfrm>
            <a:custGeom>
              <a:avLst/>
              <a:gdLst/>
              <a:ahLst/>
              <a:cxnLst/>
              <a:rect l="l" t="t" r="r" b="b"/>
              <a:pathLst>
                <a:path w="3314" h="1143" extrusionOk="0">
                  <a:moveTo>
                    <a:pt x="268" y="0"/>
                  </a:moveTo>
                  <a:lnTo>
                    <a:pt x="0" y="1142"/>
                  </a:lnTo>
                  <a:lnTo>
                    <a:pt x="3314" y="1142"/>
                  </a:lnTo>
                  <a:lnTo>
                    <a:pt x="304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328;p16">
              <a:extLst>
                <a:ext uri="{FF2B5EF4-FFF2-40B4-BE49-F238E27FC236}">
                  <a16:creationId xmlns:a16="http://schemas.microsoft.com/office/drawing/2014/main" id="{5B9DD4FA-AC92-42E7-6E58-B122B50755DE}"/>
                </a:ext>
              </a:extLst>
            </p:cNvPr>
            <p:cNvSpPr/>
            <p:nvPr/>
          </p:nvSpPr>
          <p:spPr>
            <a:xfrm>
              <a:off x="1406177" y="4584464"/>
              <a:ext cx="104724" cy="136880"/>
            </a:xfrm>
            <a:custGeom>
              <a:avLst/>
              <a:gdLst/>
              <a:ahLst/>
              <a:cxnLst/>
              <a:rect l="l" t="t" r="r" b="b"/>
              <a:pathLst>
                <a:path w="752" h="983" extrusionOk="0">
                  <a:moveTo>
                    <a:pt x="1" y="1"/>
                  </a:moveTo>
                  <a:lnTo>
                    <a:pt x="1" y="982"/>
                  </a:lnTo>
                  <a:lnTo>
                    <a:pt x="751" y="982"/>
                  </a:lnTo>
                  <a:lnTo>
                    <a:pt x="751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329;p16">
              <a:extLst>
                <a:ext uri="{FF2B5EF4-FFF2-40B4-BE49-F238E27FC236}">
                  <a16:creationId xmlns:a16="http://schemas.microsoft.com/office/drawing/2014/main" id="{71732FC6-ECBA-0655-3F8D-DBE0B55E73B4}"/>
                </a:ext>
              </a:extLst>
            </p:cNvPr>
            <p:cNvSpPr/>
            <p:nvPr/>
          </p:nvSpPr>
          <p:spPr>
            <a:xfrm>
              <a:off x="1291150" y="4542689"/>
              <a:ext cx="81606" cy="81599"/>
            </a:xfrm>
            <a:custGeom>
              <a:avLst/>
              <a:gdLst/>
              <a:ahLst/>
              <a:cxnLst/>
              <a:rect l="l" t="t" r="r" b="b"/>
              <a:pathLst>
                <a:path w="586" h="586" extrusionOk="0">
                  <a:moveTo>
                    <a:pt x="1" y="1"/>
                  </a:moveTo>
                  <a:lnTo>
                    <a:pt x="1" y="585"/>
                  </a:lnTo>
                  <a:lnTo>
                    <a:pt x="585" y="585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330;p16">
              <a:extLst>
                <a:ext uri="{FF2B5EF4-FFF2-40B4-BE49-F238E27FC236}">
                  <a16:creationId xmlns:a16="http://schemas.microsoft.com/office/drawing/2014/main" id="{86963575-C7C3-02B8-D2FE-544CA73C96AE}"/>
                </a:ext>
              </a:extLst>
            </p:cNvPr>
            <p:cNvSpPr/>
            <p:nvPr/>
          </p:nvSpPr>
          <p:spPr>
            <a:xfrm>
              <a:off x="1332231" y="4542689"/>
              <a:ext cx="139" cy="81599"/>
            </a:xfrm>
            <a:custGeom>
              <a:avLst/>
              <a:gdLst/>
              <a:ahLst/>
              <a:cxnLst/>
              <a:rect l="l" t="t" r="r" b="b"/>
              <a:pathLst>
                <a:path w="1" h="586" fill="none" extrusionOk="0">
                  <a:moveTo>
                    <a:pt x="1" y="1"/>
                  </a:moveTo>
                  <a:lnTo>
                    <a:pt x="1" y="585"/>
                  </a:lnTo>
                </a:path>
              </a:pathLst>
            </a:custGeom>
            <a:noFill/>
            <a:ln w="1600" cap="flat" cmpd="sng">
              <a:solidFill>
                <a:srgbClr val="D3B9C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331;p16">
              <a:extLst>
                <a:ext uri="{FF2B5EF4-FFF2-40B4-BE49-F238E27FC236}">
                  <a16:creationId xmlns:a16="http://schemas.microsoft.com/office/drawing/2014/main" id="{CAFF8FBF-AD91-4E70-4F8D-3B218F15BEA4}"/>
                </a:ext>
              </a:extLst>
            </p:cNvPr>
            <p:cNvSpPr/>
            <p:nvPr/>
          </p:nvSpPr>
          <p:spPr>
            <a:xfrm>
              <a:off x="1291150" y="4583768"/>
              <a:ext cx="81606" cy="139"/>
            </a:xfrm>
            <a:custGeom>
              <a:avLst/>
              <a:gdLst/>
              <a:ahLst/>
              <a:cxnLst/>
              <a:rect l="l" t="t" r="r" b="b"/>
              <a:pathLst>
                <a:path w="586" h="1" fill="none" extrusionOk="0">
                  <a:moveTo>
                    <a:pt x="585" y="0"/>
                  </a:moveTo>
                  <a:lnTo>
                    <a:pt x="1" y="0"/>
                  </a:lnTo>
                </a:path>
              </a:pathLst>
            </a:custGeom>
            <a:noFill/>
            <a:ln w="1600" cap="flat" cmpd="sng">
              <a:solidFill>
                <a:srgbClr val="D3B9C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332;p16">
              <a:extLst>
                <a:ext uri="{FF2B5EF4-FFF2-40B4-BE49-F238E27FC236}">
                  <a16:creationId xmlns:a16="http://schemas.microsoft.com/office/drawing/2014/main" id="{FB3986CA-783D-9D02-CA84-6720E0AACDA9}"/>
                </a:ext>
              </a:extLst>
            </p:cNvPr>
            <p:cNvSpPr/>
            <p:nvPr/>
          </p:nvSpPr>
          <p:spPr>
            <a:xfrm>
              <a:off x="1544322" y="4542689"/>
              <a:ext cx="81467" cy="81599"/>
            </a:xfrm>
            <a:custGeom>
              <a:avLst/>
              <a:gdLst/>
              <a:ahLst/>
              <a:cxnLst/>
              <a:rect l="l" t="t" r="r" b="b"/>
              <a:pathLst>
                <a:path w="585" h="586" extrusionOk="0">
                  <a:moveTo>
                    <a:pt x="1" y="1"/>
                  </a:moveTo>
                  <a:lnTo>
                    <a:pt x="1" y="585"/>
                  </a:lnTo>
                  <a:lnTo>
                    <a:pt x="585" y="585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333;p16">
              <a:extLst>
                <a:ext uri="{FF2B5EF4-FFF2-40B4-BE49-F238E27FC236}">
                  <a16:creationId xmlns:a16="http://schemas.microsoft.com/office/drawing/2014/main" id="{EEA3D0FD-F760-53C1-E593-769F2703E056}"/>
                </a:ext>
              </a:extLst>
            </p:cNvPr>
            <p:cNvSpPr/>
            <p:nvPr/>
          </p:nvSpPr>
          <p:spPr>
            <a:xfrm>
              <a:off x="1585403" y="4542689"/>
              <a:ext cx="139" cy="81599"/>
            </a:xfrm>
            <a:custGeom>
              <a:avLst/>
              <a:gdLst/>
              <a:ahLst/>
              <a:cxnLst/>
              <a:rect l="l" t="t" r="r" b="b"/>
              <a:pathLst>
                <a:path w="1" h="586" fill="none" extrusionOk="0">
                  <a:moveTo>
                    <a:pt x="0" y="1"/>
                  </a:moveTo>
                  <a:lnTo>
                    <a:pt x="0" y="585"/>
                  </a:lnTo>
                </a:path>
              </a:pathLst>
            </a:custGeom>
            <a:noFill/>
            <a:ln w="1600" cap="flat" cmpd="sng">
              <a:solidFill>
                <a:srgbClr val="D3B9C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334;p16">
              <a:extLst>
                <a:ext uri="{FF2B5EF4-FFF2-40B4-BE49-F238E27FC236}">
                  <a16:creationId xmlns:a16="http://schemas.microsoft.com/office/drawing/2014/main" id="{9FA5E879-C968-4FAF-7CB5-8B8F8070C6E4}"/>
                </a:ext>
              </a:extLst>
            </p:cNvPr>
            <p:cNvSpPr/>
            <p:nvPr/>
          </p:nvSpPr>
          <p:spPr>
            <a:xfrm>
              <a:off x="1544322" y="4583768"/>
              <a:ext cx="81467" cy="139"/>
            </a:xfrm>
            <a:custGeom>
              <a:avLst/>
              <a:gdLst/>
              <a:ahLst/>
              <a:cxnLst/>
              <a:rect l="l" t="t" r="r" b="b"/>
              <a:pathLst>
                <a:path w="585" h="1" fill="none" extrusionOk="0">
                  <a:moveTo>
                    <a:pt x="585" y="0"/>
                  </a:moveTo>
                  <a:lnTo>
                    <a:pt x="1" y="0"/>
                  </a:lnTo>
                </a:path>
              </a:pathLst>
            </a:custGeom>
            <a:noFill/>
            <a:ln w="1600" cap="flat" cmpd="sng">
              <a:solidFill>
                <a:srgbClr val="D3B9C7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335;p16">
              <a:extLst>
                <a:ext uri="{FF2B5EF4-FFF2-40B4-BE49-F238E27FC236}">
                  <a16:creationId xmlns:a16="http://schemas.microsoft.com/office/drawing/2014/main" id="{2995CFD0-3106-4BDE-9268-4C3D71B2CD22}"/>
                </a:ext>
              </a:extLst>
            </p:cNvPr>
            <p:cNvSpPr/>
            <p:nvPr/>
          </p:nvSpPr>
          <p:spPr>
            <a:xfrm>
              <a:off x="1822143" y="4270178"/>
              <a:ext cx="50830" cy="50965"/>
            </a:xfrm>
            <a:custGeom>
              <a:avLst/>
              <a:gdLst/>
              <a:ahLst/>
              <a:cxnLst/>
              <a:rect l="l" t="t" r="r" b="b"/>
              <a:pathLst>
                <a:path w="365" h="366" extrusionOk="0">
                  <a:moveTo>
                    <a:pt x="0" y="0"/>
                  </a:moveTo>
                  <a:lnTo>
                    <a:pt x="0" y="365"/>
                  </a:lnTo>
                  <a:lnTo>
                    <a:pt x="365" y="365"/>
                  </a:lnTo>
                  <a:lnTo>
                    <a:pt x="36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336;p16">
              <a:extLst>
                <a:ext uri="{FF2B5EF4-FFF2-40B4-BE49-F238E27FC236}">
                  <a16:creationId xmlns:a16="http://schemas.microsoft.com/office/drawing/2014/main" id="{7B4DFA19-5E49-DEA0-8AAD-BABC31EC55BF}"/>
                </a:ext>
              </a:extLst>
            </p:cNvPr>
            <p:cNvSpPr/>
            <p:nvPr/>
          </p:nvSpPr>
          <p:spPr>
            <a:xfrm>
              <a:off x="1777998" y="4480027"/>
              <a:ext cx="403436" cy="241316"/>
            </a:xfrm>
            <a:custGeom>
              <a:avLst/>
              <a:gdLst/>
              <a:ahLst/>
              <a:cxnLst/>
              <a:rect l="l" t="t" r="r" b="b"/>
              <a:pathLst>
                <a:path w="2897" h="1733" extrusionOk="0">
                  <a:moveTo>
                    <a:pt x="1" y="0"/>
                  </a:moveTo>
                  <a:lnTo>
                    <a:pt x="1" y="1732"/>
                  </a:lnTo>
                  <a:lnTo>
                    <a:pt x="2896" y="1732"/>
                  </a:lnTo>
                  <a:lnTo>
                    <a:pt x="289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337;p16">
              <a:extLst>
                <a:ext uri="{FF2B5EF4-FFF2-40B4-BE49-F238E27FC236}">
                  <a16:creationId xmlns:a16="http://schemas.microsoft.com/office/drawing/2014/main" id="{7006E9C8-D241-00D5-F99F-068CDBB6CD79}"/>
                </a:ext>
              </a:extLst>
            </p:cNvPr>
            <p:cNvSpPr/>
            <p:nvPr/>
          </p:nvSpPr>
          <p:spPr>
            <a:xfrm>
              <a:off x="1748893" y="4321004"/>
              <a:ext cx="461647" cy="159160"/>
            </a:xfrm>
            <a:custGeom>
              <a:avLst/>
              <a:gdLst/>
              <a:ahLst/>
              <a:cxnLst/>
              <a:rect l="l" t="t" r="r" b="b"/>
              <a:pathLst>
                <a:path w="3315" h="1143" extrusionOk="0">
                  <a:moveTo>
                    <a:pt x="269" y="0"/>
                  </a:moveTo>
                  <a:lnTo>
                    <a:pt x="1" y="1142"/>
                  </a:lnTo>
                  <a:lnTo>
                    <a:pt x="3314" y="1142"/>
                  </a:lnTo>
                  <a:lnTo>
                    <a:pt x="3046" y="0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338;p16">
              <a:extLst>
                <a:ext uri="{FF2B5EF4-FFF2-40B4-BE49-F238E27FC236}">
                  <a16:creationId xmlns:a16="http://schemas.microsoft.com/office/drawing/2014/main" id="{F373D506-5854-D1EF-EF2C-6402A4551D2C}"/>
                </a:ext>
              </a:extLst>
            </p:cNvPr>
            <p:cNvSpPr/>
            <p:nvPr/>
          </p:nvSpPr>
          <p:spPr>
            <a:xfrm>
              <a:off x="1927422" y="4584464"/>
              <a:ext cx="104584" cy="136880"/>
            </a:xfrm>
            <a:custGeom>
              <a:avLst/>
              <a:gdLst/>
              <a:ahLst/>
              <a:cxnLst/>
              <a:rect l="l" t="t" r="r" b="b"/>
              <a:pathLst>
                <a:path w="751" h="983" extrusionOk="0">
                  <a:moveTo>
                    <a:pt x="0" y="1"/>
                  </a:moveTo>
                  <a:lnTo>
                    <a:pt x="0" y="982"/>
                  </a:lnTo>
                  <a:lnTo>
                    <a:pt x="751" y="982"/>
                  </a:lnTo>
                  <a:lnTo>
                    <a:pt x="751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339;p16">
              <a:extLst>
                <a:ext uri="{FF2B5EF4-FFF2-40B4-BE49-F238E27FC236}">
                  <a16:creationId xmlns:a16="http://schemas.microsoft.com/office/drawing/2014/main" id="{D49D9CE7-CE9C-AEA1-BCF6-BBB4952DC394}"/>
                </a:ext>
              </a:extLst>
            </p:cNvPr>
            <p:cNvSpPr/>
            <p:nvPr/>
          </p:nvSpPr>
          <p:spPr>
            <a:xfrm>
              <a:off x="1812395" y="4542689"/>
              <a:ext cx="81467" cy="81599"/>
            </a:xfrm>
            <a:custGeom>
              <a:avLst/>
              <a:gdLst/>
              <a:ahLst/>
              <a:cxnLst/>
              <a:rect l="l" t="t" r="r" b="b"/>
              <a:pathLst>
                <a:path w="585" h="586" extrusionOk="0">
                  <a:moveTo>
                    <a:pt x="0" y="1"/>
                  </a:moveTo>
                  <a:lnTo>
                    <a:pt x="0" y="585"/>
                  </a:lnTo>
                  <a:lnTo>
                    <a:pt x="585" y="585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340;p16">
              <a:extLst>
                <a:ext uri="{FF2B5EF4-FFF2-40B4-BE49-F238E27FC236}">
                  <a16:creationId xmlns:a16="http://schemas.microsoft.com/office/drawing/2014/main" id="{6408353B-D478-538E-6CCD-5B585541164E}"/>
                </a:ext>
              </a:extLst>
            </p:cNvPr>
            <p:cNvSpPr/>
            <p:nvPr/>
          </p:nvSpPr>
          <p:spPr>
            <a:xfrm>
              <a:off x="1853476" y="4542689"/>
              <a:ext cx="139" cy="81599"/>
            </a:xfrm>
            <a:custGeom>
              <a:avLst/>
              <a:gdLst/>
              <a:ahLst/>
              <a:cxnLst/>
              <a:rect l="l" t="t" r="r" b="b"/>
              <a:pathLst>
                <a:path w="1" h="586" fill="none" extrusionOk="0">
                  <a:moveTo>
                    <a:pt x="0" y="1"/>
                  </a:moveTo>
                  <a:lnTo>
                    <a:pt x="0" y="585"/>
                  </a:lnTo>
                </a:path>
              </a:pathLst>
            </a:custGeom>
            <a:noFill/>
            <a:ln w="1600" cap="flat" cmpd="sng">
              <a:solidFill>
                <a:srgbClr val="E25B6C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341;p16">
              <a:extLst>
                <a:ext uri="{FF2B5EF4-FFF2-40B4-BE49-F238E27FC236}">
                  <a16:creationId xmlns:a16="http://schemas.microsoft.com/office/drawing/2014/main" id="{E8DFBF41-C482-DF9D-54B1-A8C219B78726}"/>
                </a:ext>
              </a:extLst>
            </p:cNvPr>
            <p:cNvSpPr/>
            <p:nvPr/>
          </p:nvSpPr>
          <p:spPr>
            <a:xfrm>
              <a:off x="1812395" y="4583768"/>
              <a:ext cx="81467" cy="139"/>
            </a:xfrm>
            <a:custGeom>
              <a:avLst/>
              <a:gdLst/>
              <a:ahLst/>
              <a:cxnLst/>
              <a:rect l="l" t="t" r="r" b="b"/>
              <a:pathLst>
                <a:path w="585" h="1" fill="none" extrusionOk="0">
                  <a:moveTo>
                    <a:pt x="585" y="0"/>
                  </a:moveTo>
                  <a:lnTo>
                    <a:pt x="0" y="0"/>
                  </a:lnTo>
                </a:path>
              </a:pathLst>
            </a:custGeom>
            <a:noFill/>
            <a:ln w="1600" cap="flat" cmpd="sng">
              <a:solidFill>
                <a:srgbClr val="E25B6C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342;p16">
              <a:extLst>
                <a:ext uri="{FF2B5EF4-FFF2-40B4-BE49-F238E27FC236}">
                  <a16:creationId xmlns:a16="http://schemas.microsoft.com/office/drawing/2014/main" id="{4CB0269D-9554-2E56-DD15-34EF31D8FB57}"/>
                </a:ext>
              </a:extLst>
            </p:cNvPr>
            <p:cNvSpPr/>
            <p:nvPr/>
          </p:nvSpPr>
          <p:spPr>
            <a:xfrm>
              <a:off x="2065567" y="4542689"/>
              <a:ext cx="81467" cy="81599"/>
            </a:xfrm>
            <a:custGeom>
              <a:avLst/>
              <a:gdLst/>
              <a:ahLst/>
              <a:cxnLst/>
              <a:rect l="l" t="t" r="r" b="b"/>
              <a:pathLst>
                <a:path w="585" h="586" extrusionOk="0">
                  <a:moveTo>
                    <a:pt x="0" y="1"/>
                  </a:moveTo>
                  <a:lnTo>
                    <a:pt x="0" y="585"/>
                  </a:lnTo>
                  <a:lnTo>
                    <a:pt x="585" y="585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5E6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343;p16">
              <a:extLst>
                <a:ext uri="{FF2B5EF4-FFF2-40B4-BE49-F238E27FC236}">
                  <a16:creationId xmlns:a16="http://schemas.microsoft.com/office/drawing/2014/main" id="{2D9CABD0-D804-D802-1B52-5BBD55781249}"/>
                </a:ext>
              </a:extLst>
            </p:cNvPr>
            <p:cNvSpPr/>
            <p:nvPr/>
          </p:nvSpPr>
          <p:spPr>
            <a:xfrm>
              <a:off x="2105812" y="4542689"/>
              <a:ext cx="139" cy="81599"/>
            </a:xfrm>
            <a:custGeom>
              <a:avLst/>
              <a:gdLst/>
              <a:ahLst/>
              <a:cxnLst/>
              <a:rect l="l" t="t" r="r" b="b"/>
              <a:pathLst>
                <a:path w="1" h="586" fill="none" extrusionOk="0">
                  <a:moveTo>
                    <a:pt x="1" y="1"/>
                  </a:moveTo>
                  <a:lnTo>
                    <a:pt x="1" y="585"/>
                  </a:lnTo>
                </a:path>
              </a:pathLst>
            </a:custGeom>
            <a:noFill/>
            <a:ln w="1600" cap="flat" cmpd="sng">
              <a:solidFill>
                <a:srgbClr val="E25B6C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344;p16">
              <a:extLst>
                <a:ext uri="{FF2B5EF4-FFF2-40B4-BE49-F238E27FC236}">
                  <a16:creationId xmlns:a16="http://schemas.microsoft.com/office/drawing/2014/main" id="{13DEE5D6-5BA2-8231-9517-75FA1358222C}"/>
                </a:ext>
              </a:extLst>
            </p:cNvPr>
            <p:cNvSpPr/>
            <p:nvPr/>
          </p:nvSpPr>
          <p:spPr>
            <a:xfrm>
              <a:off x="2065567" y="4583768"/>
              <a:ext cx="81467" cy="139"/>
            </a:xfrm>
            <a:custGeom>
              <a:avLst/>
              <a:gdLst/>
              <a:ahLst/>
              <a:cxnLst/>
              <a:rect l="l" t="t" r="r" b="b"/>
              <a:pathLst>
                <a:path w="585" h="1" fill="none" extrusionOk="0">
                  <a:moveTo>
                    <a:pt x="585" y="0"/>
                  </a:moveTo>
                  <a:lnTo>
                    <a:pt x="0" y="0"/>
                  </a:lnTo>
                </a:path>
              </a:pathLst>
            </a:custGeom>
            <a:noFill/>
            <a:ln w="1600" cap="flat" cmpd="sng">
              <a:solidFill>
                <a:srgbClr val="E25B6C"/>
              </a:solidFill>
              <a:prstDash val="solid"/>
              <a:miter lim="536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" name="Google Shape;98;p14">
            <a:extLst>
              <a:ext uri="{FF2B5EF4-FFF2-40B4-BE49-F238E27FC236}">
                <a16:creationId xmlns:a16="http://schemas.microsoft.com/office/drawing/2014/main" id="{3565C249-7BC6-A738-0A72-AEED0EC54966}"/>
              </a:ext>
            </a:extLst>
          </p:cNvPr>
          <p:cNvGrpSpPr/>
          <p:nvPr/>
        </p:nvGrpSpPr>
        <p:grpSpPr>
          <a:xfrm>
            <a:off x="0" y="5736167"/>
            <a:ext cx="12192000" cy="1121833"/>
            <a:chOff x="0" y="4302125"/>
            <a:chExt cx="9144000" cy="841375"/>
          </a:xfrm>
        </p:grpSpPr>
        <p:grpSp>
          <p:nvGrpSpPr>
            <p:cNvPr id="3" name="Google Shape;99;p14">
              <a:extLst>
                <a:ext uri="{FF2B5EF4-FFF2-40B4-BE49-F238E27FC236}">
                  <a16:creationId xmlns:a16="http://schemas.microsoft.com/office/drawing/2014/main" id="{D96A8E29-0C9B-D6C2-5C3A-A1F464A8DB56}"/>
                </a:ext>
              </a:extLst>
            </p:cNvPr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5" name="Google Shape;100;p14" descr="E:\ELISA\ERLANGGA LISA\2017\TEMPLATE PPT\SMP PPKN kelas X kelompok wajib\SMP PPKN kelas X kelompok wajib.png">
                <a:extLst>
                  <a:ext uri="{FF2B5EF4-FFF2-40B4-BE49-F238E27FC236}">
                    <a16:creationId xmlns:a16="http://schemas.microsoft.com/office/drawing/2014/main" id="{FE00D39E-833E-3245-B418-0CD2ECE46BC2}"/>
                  </a:ext>
                </a:extLst>
              </p:cNvPr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Google Shape;101;p14">
                <a:extLst>
                  <a:ext uri="{FF2B5EF4-FFF2-40B4-BE49-F238E27FC236}">
                    <a16:creationId xmlns:a16="http://schemas.microsoft.com/office/drawing/2014/main" id="{80A77A41-1D0F-180F-AE8D-E071B9059C43}"/>
                  </a:ext>
                </a:extLst>
              </p:cNvPr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4" name="Google Shape;102;p1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1BE0C7C6-B905-53D0-222C-D36EF78FEF9F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BB8CFC96-BDFB-C649-84D8-60AD5332FB1C}"/>
              </a:ext>
            </a:extLst>
          </p:cNvPr>
          <p:cNvSpPr txBox="1"/>
          <p:nvPr/>
        </p:nvSpPr>
        <p:spPr>
          <a:xfrm>
            <a:off x="1496302" y="599762"/>
            <a:ext cx="91782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Transformasi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digital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merupakan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prasyarat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untuk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memulai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perjalanan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industri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4.0.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Industri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4.0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menjanjikan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waktu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pengiriman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lebih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singkat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produk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memiliki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kualitas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lebih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tinggi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sistem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manufaktur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lebih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otomatis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efisien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produk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menguntungkan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cerdas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serta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ketangkasan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dalam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sistem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produksi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untuk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memenuhi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permintaan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pasar yang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fluktuatif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.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Dampak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cukup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besar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dari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Revolusi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Industri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4.0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mendorong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pemerintah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Indonesia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untuk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menyusun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inisiatif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b="1" i="1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Making Indonesia 4.0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sebagai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implementasi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strategi dan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peta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jalan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industri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4.0 di Indonesia.</a:t>
            </a:r>
            <a:endParaRPr 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01DF86-C2BF-6C64-06BC-4517835D9ECC}"/>
              </a:ext>
            </a:extLst>
          </p:cNvPr>
          <p:cNvSpPr txBox="1"/>
          <p:nvPr/>
        </p:nvSpPr>
        <p:spPr>
          <a:xfrm>
            <a:off x="1512570" y="2381675"/>
            <a:ext cx="91668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Ada lima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sektor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industri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menjadi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fokus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utama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i="1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Making Indonesia 4.0.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Kelima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sektor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industri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tersebut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adalah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sektor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industri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makanan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minuman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sektor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industri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tekstil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busana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sektor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industri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otomotif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sektor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industri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elektronik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serta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sektor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industri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kimia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.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Implementasi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peta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jalan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industri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4.0 di Indonesia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harus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berorientasi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pada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sistem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ekonomi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Pancasila.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Revolusi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Industri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4.0 yang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sudah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terintegrasi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dengan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sistem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ekonomi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Pancasila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tidak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terlepas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dari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lima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sila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Pancasila. </a:t>
            </a:r>
            <a:endParaRPr 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3202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Rounded Rectangle 242">
            <a:extLst>
              <a:ext uri="{FF2B5EF4-FFF2-40B4-BE49-F238E27FC236}">
                <a16:creationId xmlns:a16="http://schemas.microsoft.com/office/drawing/2014/main" id="{E2891A61-0A35-C4B5-D458-D3431D4FA9CA}"/>
              </a:ext>
            </a:extLst>
          </p:cNvPr>
          <p:cNvSpPr/>
          <p:nvPr/>
        </p:nvSpPr>
        <p:spPr>
          <a:xfrm>
            <a:off x="6859424" y="1492755"/>
            <a:ext cx="4124806" cy="701205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Menarik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minat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investasi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asing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. </a:t>
            </a:r>
          </a:p>
        </p:txBody>
      </p:sp>
      <p:sp>
        <p:nvSpPr>
          <p:cNvPr id="244" name="Rounded Rectangle 243">
            <a:extLst>
              <a:ext uri="{FF2B5EF4-FFF2-40B4-BE49-F238E27FC236}">
                <a16:creationId xmlns:a16="http://schemas.microsoft.com/office/drawing/2014/main" id="{62463136-4CCC-B727-5DAD-D8AF802CA222}"/>
              </a:ext>
            </a:extLst>
          </p:cNvPr>
          <p:cNvSpPr/>
          <p:nvPr/>
        </p:nvSpPr>
        <p:spPr>
          <a:xfrm>
            <a:off x="6842277" y="2283944"/>
            <a:ext cx="4124806" cy="701205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Peningkatan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kualitas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SDM. </a:t>
            </a:r>
          </a:p>
        </p:txBody>
      </p:sp>
      <p:sp>
        <p:nvSpPr>
          <p:cNvPr id="245" name="Rounded Rectangle 244">
            <a:extLst>
              <a:ext uri="{FF2B5EF4-FFF2-40B4-BE49-F238E27FC236}">
                <a16:creationId xmlns:a16="http://schemas.microsoft.com/office/drawing/2014/main" id="{302694FA-938C-C888-D114-4AF4D5D76DD5}"/>
              </a:ext>
            </a:extLst>
          </p:cNvPr>
          <p:cNvSpPr/>
          <p:nvPr/>
        </p:nvSpPr>
        <p:spPr>
          <a:xfrm>
            <a:off x="6859423" y="3075133"/>
            <a:ext cx="4124805" cy="701205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Pembangunan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ekosistem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inovasi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. </a:t>
            </a:r>
          </a:p>
        </p:txBody>
      </p:sp>
      <p:sp>
        <p:nvSpPr>
          <p:cNvPr id="246" name="Rounded Rectangle 245">
            <a:extLst>
              <a:ext uri="{FF2B5EF4-FFF2-40B4-BE49-F238E27FC236}">
                <a16:creationId xmlns:a16="http://schemas.microsoft.com/office/drawing/2014/main" id="{59EC4DC5-DAA9-3305-1F23-6BFA22BF22D5}"/>
              </a:ext>
            </a:extLst>
          </p:cNvPr>
          <p:cNvSpPr/>
          <p:nvPr/>
        </p:nvSpPr>
        <p:spPr>
          <a:xfrm>
            <a:off x="6842276" y="3847176"/>
            <a:ext cx="4141951" cy="701205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Insentif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untuk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investasi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teknologi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. </a:t>
            </a:r>
          </a:p>
        </p:txBody>
      </p:sp>
      <p:sp>
        <p:nvSpPr>
          <p:cNvPr id="247" name="Rounded Rectangle 246">
            <a:extLst>
              <a:ext uri="{FF2B5EF4-FFF2-40B4-BE49-F238E27FC236}">
                <a16:creationId xmlns:a16="http://schemas.microsoft.com/office/drawing/2014/main" id="{9A38CAF6-46DB-A875-CCF4-D449F7C331F7}"/>
              </a:ext>
            </a:extLst>
          </p:cNvPr>
          <p:cNvSpPr/>
          <p:nvPr/>
        </p:nvSpPr>
        <p:spPr>
          <a:xfrm>
            <a:off x="6859423" y="4638365"/>
            <a:ext cx="4124804" cy="701205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Harmonisasi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aturan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dan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kebijakan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. </a:t>
            </a:r>
          </a:p>
        </p:txBody>
      </p:sp>
      <p:sp>
        <p:nvSpPr>
          <p:cNvPr id="234" name="Rounded Rectangle 233">
            <a:extLst>
              <a:ext uri="{FF2B5EF4-FFF2-40B4-BE49-F238E27FC236}">
                <a16:creationId xmlns:a16="http://schemas.microsoft.com/office/drawing/2014/main" id="{340A7AD3-0C5F-BD46-E59E-46457C7A4527}"/>
              </a:ext>
            </a:extLst>
          </p:cNvPr>
          <p:cNvSpPr/>
          <p:nvPr/>
        </p:nvSpPr>
        <p:spPr>
          <a:xfrm>
            <a:off x="1040130" y="1528423"/>
            <a:ext cx="4241205" cy="701205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Perbaikan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alur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aliran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barang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dan material. </a:t>
            </a:r>
          </a:p>
        </p:txBody>
      </p:sp>
      <p:sp>
        <p:nvSpPr>
          <p:cNvPr id="239" name="Rounded Rectangle 238">
            <a:extLst>
              <a:ext uri="{FF2B5EF4-FFF2-40B4-BE49-F238E27FC236}">
                <a16:creationId xmlns:a16="http://schemas.microsoft.com/office/drawing/2014/main" id="{1D99114A-3A59-6309-51AF-94DEA00633E4}"/>
              </a:ext>
            </a:extLst>
          </p:cNvPr>
          <p:cNvSpPr/>
          <p:nvPr/>
        </p:nvSpPr>
        <p:spPr>
          <a:xfrm>
            <a:off x="1040130" y="2319612"/>
            <a:ext cx="4224058" cy="701205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  <a:cs typeface="Quire Sans" panose="020B0502040400020003" pitchFamily="34" charset="0"/>
              </a:rPr>
              <a:t>Desain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  <a:cs typeface="Quire Sans" panose="020B0502040400020003" pitchFamily="34" charset="0"/>
              </a:rPr>
              <a:t>ulang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  <a:cs typeface="Quire Sans" panose="020B0502040400020003" pitchFamily="34" charset="0"/>
              </a:rPr>
              <a:t> zona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  <a:cs typeface="Quire Sans" panose="020B0502040400020003" pitchFamily="34" charset="0"/>
              </a:rPr>
              <a:t>industri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  <a:cs typeface="Quire Sans" panose="020B0502040400020003" pitchFamily="34" charset="0"/>
              </a:rPr>
              <a:t>. </a:t>
            </a:r>
          </a:p>
        </p:txBody>
      </p:sp>
      <p:sp>
        <p:nvSpPr>
          <p:cNvPr id="240" name="Rounded Rectangle 239">
            <a:extLst>
              <a:ext uri="{FF2B5EF4-FFF2-40B4-BE49-F238E27FC236}">
                <a16:creationId xmlns:a16="http://schemas.microsoft.com/office/drawing/2014/main" id="{CB8D0A38-2E5D-09D2-1315-4F82F0C10879}"/>
              </a:ext>
            </a:extLst>
          </p:cNvPr>
          <p:cNvSpPr/>
          <p:nvPr/>
        </p:nvSpPr>
        <p:spPr>
          <a:xfrm>
            <a:off x="1040130" y="3110801"/>
            <a:ext cx="4241205" cy="701205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Mengakomodasi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standar-standar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keberlanjutan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(</a:t>
            </a:r>
            <a:r>
              <a:rPr lang="en-US" sz="1600" b="1" i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sustainability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). </a:t>
            </a:r>
          </a:p>
        </p:txBody>
      </p:sp>
      <p:sp>
        <p:nvSpPr>
          <p:cNvPr id="241" name="Rounded Rectangle 240">
            <a:extLst>
              <a:ext uri="{FF2B5EF4-FFF2-40B4-BE49-F238E27FC236}">
                <a16:creationId xmlns:a16="http://schemas.microsoft.com/office/drawing/2014/main" id="{EB64CD8D-8FFC-9045-AB56-5124976C036A}"/>
              </a:ext>
            </a:extLst>
          </p:cNvPr>
          <p:cNvSpPr/>
          <p:nvPr/>
        </p:nvSpPr>
        <p:spPr>
          <a:xfrm>
            <a:off x="1040130" y="3882844"/>
            <a:ext cx="4224058" cy="701205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Memberdayakan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UMKM. </a:t>
            </a:r>
          </a:p>
        </p:txBody>
      </p:sp>
      <p:sp>
        <p:nvSpPr>
          <p:cNvPr id="242" name="Rounded Rectangle 241">
            <a:extLst>
              <a:ext uri="{FF2B5EF4-FFF2-40B4-BE49-F238E27FC236}">
                <a16:creationId xmlns:a16="http://schemas.microsoft.com/office/drawing/2014/main" id="{5D507C9B-7506-B17F-9DCC-8EFE8C39B258}"/>
              </a:ext>
            </a:extLst>
          </p:cNvPr>
          <p:cNvSpPr/>
          <p:nvPr/>
        </p:nvSpPr>
        <p:spPr>
          <a:xfrm>
            <a:off x="1057277" y="4674033"/>
            <a:ext cx="4224058" cy="701205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Membangun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infrastruktur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digital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nasional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. </a:t>
            </a:r>
          </a:p>
        </p:txBody>
      </p:sp>
      <p:grpSp>
        <p:nvGrpSpPr>
          <p:cNvPr id="2" name="Google Shape;98;p14">
            <a:extLst>
              <a:ext uri="{FF2B5EF4-FFF2-40B4-BE49-F238E27FC236}">
                <a16:creationId xmlns:a16="http://schemas.microsoft.com/office/drawing/2014/main" id="{3565C249-7BC6-A738-0A72-AEED0EC54966}"/>
              </a:ext>
            </a:extLst>
          </p:cNvPr>
          <p:cNvGrpSpPr/>
          <p:nvPr/>
        </p:nvGrpSpPr>
        <p:grpSpPr>
          <a:xfrm>
            <a:off x="0" y="5736167"/>
            <a:ext cx="12192000" cy="1121833"/>
            <a:chOff x="0" y="4302125"/>
            <a:chExt cx="9144000" cy="841375"/>
          </a:xfrm>
        </p:grpSpPr>
        <p:grpSp>
          <p:nvGrpSpPr>
            <p:cNvPr id="3" name="Google Shape;99;p14">
              <a:extLst>
                <a:ext uri="{FF2B5EF4-FFF2-40B4-BE49-F238E27FC236}">
                  <a16:creationId xmlns:a16="http://schemas.microsoft.com/office/drawing/2014/main" id="{D96A8E29-0C9B-D6C2-5C3A-A1F464A8DB56}"/>
                </a:ext>
              </a:extLst>
            </p:cNvPr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5" name="Google Shape;100;p14" descr="E:\ELISA\ERLANGGA LISA\2017\TEMPLATE PPT\SMP PPKN kelas X kelompok wajib\SMP PPKN kelas X kelompok wajib.png">
                <a:extLst>
                  <a:ext uri="{FF2B5EF4-FFF2-40B4-BE49-F238E27FC236}">
                    <a16:creationId xmlns:a16="http://schemas.microsoft.com/office/drawing/2014/main" id="{FE00D39E-833E-3245-B418-0CD2ECE46BC2}"/>
                  </a:ext>
                </a:extLst>
              </p:cNvPr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Google Shape;101;p14">
                <a:extLst>
                  <a:ext uri="{FF2B5EF4-FFF2-40B4-BE49-F238E27FC236}">
                    <a16:creationId xmlns:a16="http://schemas.microsoft.com/office/drawing/2014/main" id="{80A77A41-1D0F-180F-AE8D-E071B9059C43}"/>
                  </a:ext>
                </a:extLst>
              </p:cNvPr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4" name="Google Shape;102;p1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1BE0C7C6-B905-53D0-222C-D36EF78FEF9F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" name="Google Shape;1470;p29">
            <a:extLst>
              <a:ext uri="{FF2B5EF4-FFF2-40B4-BE49-F238E27FC236}">
                <a16:creationId xmlns:a16="http://schemas.microsoft.com/office/drawing/2014/main" id="{BF189A9E-D8C5-5ADD-8679-6AA87E7B7EDC}"/>
              </a:ext>
            </a:extLst>
          </p:cNvPr>
          <p:cNvGrpSpPr/>
          <p:nvPr/>
        </p:nvGrpSpPr>
        <p:grpSpPr>
          <a:xfrm>
            <a:off x="5135150" y="1516215"/>
            <a:ext cx="1921700" cy="3701744"/>
            <a:chOff x="3614988" y="1049150"/>
            <a:chExt cx="1921700" cy="3701744"/>
          </a:xfrm>
        </p:grpSpPr>
        <p:sp>
          <p:nvSpPr>
            <p:cNvPr id="22" name="Google Shape;1471;p29">
              <a:extLst>
                <a:ext uri="{FF2B5EF4-FFF2-40B4-BE49-F238E27FC236}">
                  <a16:creationId xmlns:a16="http://schemas.microsoft.com/office/drawing/2014/main" id="{384BA61A-2781-E96F-DF75-3BCBF8899D95}"/>
                </a:ext>
              </a:extLst>
            </p:cNvPr>
            <p:cNvSpPr/>
            <p:nvPr/>
          </p:nvSpPr>
          <p:spPr>
            <a:xfrm>
              <a:off x="3665001" y="1049150"/>
              <a:ext cx="1813899" cy="3701744"/>
            </a:xfrm>
            <a:custGeom>
              <a:avLst/>
              <a:gdLst/>
              <a:ahLst/>
              <a:cxnLst/>
              <a:rect l="l" t="t" r="r" b="b"/>
              <a:pathLst>
                <a:path w="13447" h="30810" extrusionOk="0">
                  <a:moveTo>
                    <a:pt x="1914" y="0"/>
                  </a:moveTo>
                  <a:cubicBezTo>
                    <a:pt x="859" y="0"/>
                    <a:pt x="1" y="854"/>
                    <a:pt x="1" y="1909"/>
                  </a:cubicBezTo>
                  <a:lnTo>
                    <a:pt x="1" y="1909"/>
                  </a:lnTo>
                  <a:lnTo>
                    <a:pt x="1" y="28906"/>
                  </a:lnTo>
                  <a:cubicBezTo>
                    <a:pt x="1" y="29956"/>
                    <a:pt x="859" y="30810"/>
                    <a:pt x="1914" y="30810"/>
                  </a:cubicBezTo>
                  <a:lnTo>
                    <a:pt x="1914" y="30810"/>
                  </a:lnTo>
                  <a:lnTo>
                    <a:pt x="11533" y="30810"/>
                  </a:lnTo>
                  <a:cubicBezTo>
                    <a:pt x="12593" y="30810"/>
                    <a:pt x="13447" y="29956"/>
                    <a:pt x="13447" y="28906"/>
                  </a:cubicBezTo>
                  <a:lnTo>
                    <a:pt x="13447" y="28906"/>
                  </a:lnTo>
                  <a:lnTo>
                    <a:pt x="13447" y="1909"/>
                  </a:lnTo>
                  <a:cubicBezTo>
                    <a:pt x="13447" y="854"/>
                    <a:pt x="12593" y="0"/>
                    <a:pt x="11533" y="0"/>
                  </a:cubicBezTo>
                  <a:lnTo>
                    <a:pt x="115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472;p29">
              <a:extLst>
                <a:ext uri="{FF2B5EF4-FFF2-40B4-BE49-F238E27FC236}">
                  <a16:creationId xmlns:a16="http://schemas.microsoft.com/office/drawing/2014/main" id="{4372EE86-9D65-67F7-B127-223EBFDF281B}"/>
                </a:ext>
              </a:extLst>
            </p:cNvPr>
            <p:cNvSpPr/>
            <p:nvPr/>
          </p:nvSpPr>
          <p:spPr>
            <a:xfrm>
              <a:off x="3708300" y="1510021"/>
              <a:ext cx="1722038" cy="2796673"/>
            </a:xfrm>
            <a:custGeom>
              <a:avLst/>
              <a:gdLst/>
              <a:ahLst/>
              <a:cxnLst/>
              <a:rect l="l" t="t" r="r" b="b"/>
              <a:pathLst>
                <a:path w="12766" h="23277" extrusionOk="0">
                  <a:moveTo>
                    <a:pt x="1" y="23277"/>
                  </a:moveTo>
                  <a:lnTo>
                    <a:pt x="12766" y="23277"/>
                  </a:lnTo>
                  <a:lnTo>
                    <a:pt x="12766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473;p29">
              <a:extLst>
                <a:ext uri="{FF2B5EF4-FFF2-40B4-BE49-F238E27FC236}">
                  <a16:creationId xmlns:a16="http://schemas.microsoft.com/office/drawing/2014/main" id="{01E8A78E-2B4E-D363-3A1D-8E62A647B108}"/>
                </a:ext>
              </a:extLst>
            </p:cNvPr>
            <p:cNvSpPr/>
            <p:nvPr/>
          </p:nvSpPr>
          <p:spPr>
            <a:xfrm>
              <a:off x="5478894" y="1698398"/>
              <a:ext cx="57793" cy="246663"/>
            </a:xfrm>
            <a:custGeom>
              <a:avLst/>
              <a:gdLst/>
              <a:ahLst/>
              <a:cxnLst/>
              <a:rect l="l" t="t" r="r" b="b"/>
              <a:pathLst>
                <a:path w="481" h="2053" extrusionOk="0">
                  <a:moveTo>
                    <a:pt x="480" y="1808"/>
                  </a:moveTo>
                  <a:cubicBezTo>
                    <a:pt x="480" y="1942"/>
                    <a:pt x="375" y="2053"/>
                    <a:pt x="241" y="2053"/>
                  </a:cubicBezTo>
                  <a:cubicBezTo>
                    <a:pt x="106" y="2053"/>
                    <a:pt x="1" y="1942"/>
                    <a:pt x="1" y="1808"/>
                  </a:cubicBezTo>
                  <a:lnTo>
                    <a:pt x="1" y="240"/>
                  </a:lnTo>
                  <a:cubicBezTo>
                    <a:pt x="1" y="106"/>
                    <a:pt x="106" y="0"/>
                    <a:pt x="241" y="0"/>
                  </a:cubicBezTo>
                  <a:cubicBezTo>
                    <a:pt x="375" y="0"/>
                    <a:pt x="480" y="106"/>
                    <a:pt x="480" y="240"/>
                  </a:cubicBezTo>
                  <a:close/>
                </a:path>
              </a:pathLst>
            </a:custGeom>
            <a:solidFill>
              <a:srgbClr val="B1B5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474;p29">
              <a:extLst>
                <a:ext uri="{FF2B5EF4-FFF2-40B4-BE49-F238E27FC236}">
                  <a16:creationId xmlns:a16="http://schemas.microsoft.com/office/drawing/2014/main" id="{FE1AB17B-C831-216D-F7F4-EE8F96AEB1C6}"/>
                </a:ext>
              </a:extLst>
            </p:cNvPr>
            <p:cNvSpPr/>
            <p:nvPr/>
          </p:nvSpPr>
          <p:spPr>
            <a:xfrm>
              <a:off x="5478894" y="2030237"/>
              <a:ext cx="57793" cy="246663"/>
            </a:xfrm>
            <a:custGeom>
              <a:avLst/>
              <a:gdLst/>
              <a:ahLst/>
              <a:cxnLst/>
              <a:rect l="l" t="t" r="r" b="b"/>
              <a:pathLst>
                <a:path w="481" h="2053" extrusionOk="0">
                  <a:moveTo>
                    <a:pt x="480" y="1808"/>
                  </a:moveTo>
                  <a:cubicBezTo>
                    <a:pt x="480" y="1943"/>
                    <a:pt x="375" y="2053"/>
                    <a:pt x="241" y="2053"/>
                  </a:cubicBezTo>
                  <a:cubicBezTo>
                    <a:pt x="106" y="2053"/>
                    <a:pt x="1" y="1943"/>
                    <a:pt x="1" y="1808"/>
                  </a:cubicBezTo>
                  <a:lnTo>
                    <a:pt x="1" y="240"/>
                  </a:lnTo>
                  <a:cubicBezTo>
                    <a:pt x="1" y="106"/>
                    <a:pt x="106" y="0"/>
                    <a:pt x="241" y="0"/>
                  </a:cubicBezTo>
                  <a:cubicBezTo>
                    <a:pt x="375" y="0"/>
                    <a:pt x="480" y="106"/>
                    <a:pt x="480" y="240"/>
                  </a:cubicBezTo>
                  <a:close/>
                </a:path>
              </a:pathLst>
            </a:custGeom>
            <a:solidFill>
              <a:srgbClr val="B1B5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475;p29">
              <a:extLst>
                <a:ext uri="{FF2B5EF4-FFF2-40B4-BE49-F238E27FC236}">
                  <a16:creationId xmlns:a16="http://schemas.microsoft.com/office/drawing/2014/main" id="{47E7377A-12B7-979B-D43A-3F7AEDA708A9}"/>
                </a:ext>
              </a:extLst>
            </p:cNvPr>
            <p:cNvSpPr/>
            <p:nvPr/>
          </p:nvSpPr>
          <p:spPr>
            <a:xfrm>
              <a:off x="3614988" y="1652263"/>
              <a:ext cx="57793" cy="155110"/>
            </a:xfrm>
            <a:custGeom>
              <a:avLst/>
              <a:gdLst/>
              <a:ahLst/>
              <a:cxnLst/>
              <a:rect l="l" t="t" r="r" b="b"/>
              <a:pathLst>
                <a:path w="481" h="1291" extrusionOk="0">
                  <a:moveTo>
                    <a:pt x="480" y="1046"/>
                  </a:moveTo>
                  <a:cubicBezTo>
                    <a:pt x="480" y="1180"/>
                    <a:pt x="375" y="1291"/>
                    <a:pt x="241" y="1291"/>
                  </a:cubicBezTo>
                  <a:cubicBezTo>
                    <a:pt x="106" y="1291"/>
                    <a:pt x="1" y="1180"/>
                    <a:pt x="1" y="1046"/>
                  </a:cubicBezTo>
                  <a:lnTo>
                    <a:pt x="1" y="245"/>
                  </a:lnTo>
                  <a:cubicBezTo>
                    <a:pt x="1" y="111"/>
                    <a:pt x="106" y="1"/>
                    <a:pt x="241" y="1"/>
                  </a:cubicBezTo>
                  <a:cubicBezTo>
                    <a:pt x="375" y="1"/>
                    <a:pt x="480" y="111"/>
                    <a:pt x="480" y="245"/>
                  </a:cubicBezTo>
                  <a:close/>
                </a:path>
              </a:pathLst>
            </a:custGeom>
            <a:solidFill>
              <a:srgbClr val="D8DE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476;p29">
              <a:extLst>
                <a:ext uri="{FF2B5EF4-FFF2-40B4-BE49-F238E27FC236}">
                  <a16:creationId xmlns:a16="http://schemas.microsoft.com/office/drawing/2014/main" id="{3AB4B7A9-2767-32D3-8327-7D96D558C5F1}"/>
                </a:ext>
              </a:extLst>
            </p:cNvPr>
            <p:cNvSpPr/>
            <p:nvPr/>
          </p:nvSpPr>
          <p:spPr>
            <a:xfrm>
              <a:off x="4463598" y="1287024"/>
              <a:ext cx="312877" cy="34723"/>
            </a:xfrm>
            <a:custGeom>
              <a:avLst/>
              <a:gdLst/>
              <a:ahLst/>
              <a:cxnLst/>
              <a:rect l="l" t="t" r="r" b="b"/>
              <a:pathLst>
                <a:path w="2604" h="289" extrusionOk="0">
                  <a:moveTo>
                    <a:pt x="144" y="0"/>
                  </a:moveTo>
                  <a:cubicBezTo>
                    <a:pt x="67" y="0"/>
                    <a:pt x="0" y="63"/>
                    <a:pt x="0" y="144"/>
                  </a:cubicBezTo>
                  <a:cubicBezTo>
                    <a:pt x="0" y="221"/>
                    <a:pt x="67" y="288"/>
                    <a:pt x="144" y="288"/>
                  </a:cubicBezTo>
                  <a:lnTo>
                    <a:pt x="2465" y="288"/>
                  </a:lnTo>
                  <a:cubicBezTo>
                    <a:pt x="2542" y="288"/>
                    <a:pt x="2604" y="221"/>
                    <a:pt x="2604" y="144"/>
                  </a:cubicBezTo>
                  <a:cubicBezTo>
                    <a:pt x="2604" y="63"/>
                    <a:pt x="2542" y="0"/>
                    <a:pt x="2465" y="0"/>
                  </a:cubicBezTo>
                  <a:close/>
                </a:path>
              </a:pathLst>
            </a:custGeom>
            <a:solidFill>
              <a:srgbClr val="B1B5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477;p29">
              <a:extLst>
                <a:ext uri="{FF2B5EF4-FFF2-40B4-BE49-F238E27FC236}">
                  <a16:creationId xmlns:a16="http://schemas.microsoft.com/office/drawing/2014/main" id="{DB63557C-F4DE-B313-E855-89656F5CE2FE}"/>
                </a:ext>
              </a:extLst>
            </p:cNvPr>
            <p:cNvSpPr/>
            <p:nvPr/>
          </p:nvSpPr>
          <p:spPr>
            <a:xfrm>
              <a:off x="4475613" y="1297957"/>
              <a:ext cx="287044" cy="23789"/>
            </a:xfrm>
            <a:custGeom>
              <a:avLst/>
              <a:gdLst/>
              <a:ahLst/>
              <a:cxnLst/>
              <a:rect l="l" t="t" r="r" b="b"/>
              <a:pathLst>
                <a:path w="2389" h="198" extrusionOk="0">
                  <a:moveTo>
                    <a:pt x="97" y="1"/>
                  </a:moveTo>
                  <a:cubicBezTo>
                    <a:pt x="44" y="1"/>
                    <a:pt x="1" y="44"/>
                    <a:pt x="1" y="96"/>
                  </a:cubicBezTo>
                  <a:cubicBezTo>
                    <a:pt x="1" y="154"/>
                    <a:pt x="44" y="197"/>
                    <a:pt x="97" y="197"/>
                  </a:cubicBezTo>
                  <a:lnTo>
                    <a:pt x="2293" y="197"/>
                  </a:lnTo>
                  <a:cubicBezTo>
                    <a:pt x="2346" y="197"/>
                    <a:pt x="2389" y="154"/>
                    <a:pt x="2389" y="96"/>
                  </a:cubicBezTo>
                  <a:cubicBezTo>
                    <a:pt x="2389" y="44"/>
                    <a:pt x="2346" y="1"/>
                    <a:pt x="2293" y="1"/>
                  </a:cubicBezTo>
                  <a:close/>
                </a:path>
              </a:pathLst>
            </a:custGeom>
            <a:solidFill>
              <a:srgbClr val="DBDFE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1478;p29">
              <a:extLst>
                <a:ext uri="{FF2B5EF4-FFF2-40B4-BE49-F238E27FC236}">
                  <a16:creationId xmlns:a16="http://schemas.microsoft.com/office/drawing/2014/main" id="{385C359C-76C9-8D59-BDAE-85A945F38981}"/>
                </a:ext>
              </a:extLst>
            </p:cNvPr>
            <p:cNvSpPr/>
            <p:nvPr/>
          </p:nvSpPr>
          <p:spPr>
            <a:xfrm>
              <a:off x="4367360" y="1287024"/>
              <a:ext cx="34604" cy="34723"/>
            </a:xfrm>
            <a:custGeom>
              <a:avLst/>
              <a:gdLst/>
              <a:ahLst/>
              <a:cxnLst/>
              <a:rect l="l" t="t" r="r" b="b"/>
              <a:pathLst>
                <a:path w="288" h="289" extrusionOk="0">
                  <a:moveTo>
                    <a:pt x="144" y="0"/>
                  </a:moveTo>
                  <a:cubicBezTo>
                    <a:pt x="63" y="0"/>
                    <a:pt x="0" y="63"/>
                    <a:pt x="0" y="144"/>
                  </a:cubicBezTo>
                  <a:cubicBezTo>
                    <a:pt x="0" y="221"/>
                    <a:pt x="63" y="288"/>
                    <a:pt x="144" y="288"/>
                  </a:cubicBezTo>
                  <a:cubicBezTo>
                    <a:pt x="221" y="288"/>
                    <a:pt x="288" y="221"/>
                    <a:pt x="288" y="144"/>
                  </a:cubicBezTo>
                  <a:cubicBezTo>
                    <a:pt x="288" y="63"/>
                    <a:pt x="221" y="0"/>
                    <a:pt x="144" y="0"/>
                  </a:cubicBezTo>
                  <a:close/>
                </a:path>
              </a:pathLst>
            </a:custGeom>
            <a:solidFill>
              <a:srgbClr val="B1B5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1479;p29">
              <a:extLst>
                <a:ext uri="{FF2B5EF4-FFF2-40B4-BE49-F238E27FC236}">
                  <a16:creationId xmlns:a16="http://schemas.microsoft.com/office/drawing/2014/main" id="{C4B2D516-5DAE-F9A0-162A-DE004D832737}"/>
                </a:ext>
              </a:extLst>
            </p:cNvPr>
            <p:cNvSpPr/>
            <p:nvPr/>
          </p:nvSpPr>
          <p:spPr>
            <a:xfrm>
              <a:off x="4461796" y="4414861"/>
              <a:ext cx="234658" cy="234047"/>
            </a:xfrm>
            <a:custGeom>
              <a:avLst/>
              <a:gdLst/>
              <a:ahLst/>
              <a:cxnLst/>
              <a:rect l="l" t="t" r="r" b="b"/>
              <a:pathLst>
                <a:path w="1953" h="1948" extrusionOk="0">
                  <a:moveTo>
                    <a:pt x="979" y="0"/>
                  </a:moveTo>
                  <a:cubicBezTo>
                    <a:pt x="437" y="0"/>
                    <a:pt x="1" y="437"/>
                    <a:pt x="1" y="974"/>
                  </a:cubicBezTo>
                  <a:cubicBezTo>
                    <a:pt x="1" y="1511"/>
                    <a:pt x="437" y="1947"/>
                    <a:pt x="979" y="1947"/>
                  </a:cubicBezTo>
                  <a:cubicBezTo>
                    <a:pt x="1516" y="1947"/>
                    <a:pt x="1952" y="1511"/>
                    <a:pt x="1952" y="974"/>
                  </a:cubicBezTo>
                  <a:cubicBezTo>
                    <a:pt x="1952" y="437"/>
                    <a:pt x="1516" y="0"/>
                    <a:pt x="979" y="0"/>
                  </a:cubicBezTo>
                  <a:close/>
                </a:path>
              </a:pathLst>
            </a:custGeom>
            <a:solidFill>
              <a:srgbClr val="B1B5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1480;p29">
              <a:extLst>
                <a:ext uri="{FF2B5EF4-FFF2-40B4-BE49-F238E27FC236}">
                  <a16:creationId xmlns:a16="http://schemas.microsoft.com/office/drawing/2014/main" id="{987E1148-E9FB-4F7B-0626-6B5440E18CAD}"/>
                </a:ext>
              </a:extLst>
            </p:cNvPr>
            <p:cNvSpPr/>
            <p:nvPr/>
          </p:nvSpPr>
          <p:spPr>
            <a:xfrm>
              <a:off x="4472729" y="4425193"/>
              <a:ext cx="212790" cy="213262"/>
            </a:xfrm>
            <a:custGeom>
              <a:avLst/>
              <a:gdLst/>
              <a:ahLst/>
              <a:cxnLst/>
              <a:rect l="l" t="t" r="r" b="b"/>
              <a:pathLst>
                <a:path w="1771" h="1775" extrusionOk="0">
                  <a:moveTo>
                    <a:pt x="883" y="1"/>
                  </a:moveTo>
                  <a:cubicBezTo>
                    <a:pt x="394" y="1"/>
                    <a:pt x="1" y="399"/>
                    <a:pt x="1" y="888"/>
                  </a:cubicBezTo>
                  <a:cubicBezTo>
                    <a:pt x="1" y="1377"/>
                    <a:pt x="394" y="1775"/>
                    <a:pt x="883" y="1775"/>
                  </a:cubicBezTo>
                  <a:cubicBezTo>
                    <a:pt x="1377" y="1775"/>
                    <a:pt x="1770" y="1377"/>
                    <a:pt x="1770" y="888"/>
                  </a:cubicBezTo>
                  <a:cubicBezTo>
                    <a:pt x="1770" y="399"/>
                    <a:pt x="1377" y="1"/>
                    <a:pt x="8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1" name="TextBox 230">
            <a:extLst>
              <a:ext uri="{FF2B5EF4-FFF2-40B4-BE49-F238E27FC236}">
                <a16:creationId xmlns:a16="http://schemas.microsoft.com/office/drawing/2014/main" id="{79544278-199A-65D9-5133-959756C61765}"/>
              </a:ext>
            </a:extLst>
          </p:cNvPr>
          <p:cNvSpPr txBox="1"/>
          <p:nvPr/>
        </p:nvSpPr>
        <p:spPr>
          <a:xfrm>
            <a:off x="2987040" y="523657"/>
            <a:ext cx="6217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S</a:t>
            </a:r>
            <a:r>
              <a:rPr lang="en-US" sz="1800" dirty="0" err="1">
                <a:solidFill>
                  <a:schemeClr val="bg2">
                    <a:lumMod val="25000"/>
                  </a:schemeClr>
                </a:solidFill>
                <a:effectLst/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epuluh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effectLst/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solidFill>
                  <a:schemeClr val="bg2">
                    <a:lumMod val="25000"/>
                  </a:schemeClr>
                </a:solidFill>
                <a:effectLst/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prioritas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effectLst/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solidFill>
                  <a:schemeClr val="bg2">
                    <a:lumMod val="25000"/>
                  </a:schemeClr>
                </a:solidFill>
                <a:effectLst/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nasional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effectLst/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solidFill>
                  <a:schemeClr val="bg2">
                    <a:lumMod val="25000"/>
                  </a:schemeClr>
                </a:solidFill>
                <a:effectLst/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dalam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effectLst/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solidFill>
                  <a:schemeClr val="bg2">
                    <a:lumMod val="25000"/>
                  </a:schemeClr>
                </a:solidFill>
                <a:effectLst/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inisiatif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effectLst/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 </a:t>
            </a:r>
            <a:r>
              <a:rPr lang="en-US" sz="1800" i="1" dirty="0">
                <a:solidFill>
                  <a:schemeClr val="bg2">
                    <a:lumMod val="25000"/>
                  </a:schemeClr>
                </a:solidFill>
                <a:effectLst/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Making Indonesia 4.0</a:t>
            </a:r>
            <a:endParaRPr lang="en-US" dirty="0">
              <a:solidFill>
                <a:schemeClr val="bg2">
                  <a:lumMod val="25000"/>
                </a:schemeClr>
              </a:solidFill>
              <a:latin typeface="Hiragino Kaku Gothic StdN W8" panose="020B0800000000000000" pitchFamily="34" charset="-128"/>
              <a:ea typeface="Hiragino Kaku Gothic StdN W8" panose="020B0800000000000000" pitchFamily="34" charset="-128"/>
            </a:endParaRPr>
          </a:p>
        </p:txBody>
      </p:sp>
      <p:pic>
        <p:nvPicPr>
          <p:cNvPr id="233" name="Picture 232" descr="A picture containing circle, graphics, colorfulness, clipart&#10;&#10;Description automatically generated">
            <a:extLst>
              <a:ext uri="{FF2B5EF4-FFF2-40B4-BE49-F238E27FC236}">
                <a16:creationId xmlns:a16="http://schemas.microsoft.com/office/drawing/2014/main" id="{7A8E2970-6F28-3145-F044-1D42C0B002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7740" y="2210637"/>
            <a:ext cx="2496520" cy="2496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080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0"/>
          <a:stretch/>
        </p:blipFill>
        <p:spPr>
          <a:xfrm>
            <a:off x="3766782" y="0"/>
            <a:ext cx="8425218" cy="6858000"/>
          </a:xfrm>
          <a:prstGeom prst="rect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38E385E7-9C32-DEAB-5585-606EC77A60A0}"/>
              </a:ext>
            </a:extLst>
          </p:cNvPr>
          <p:cNvSpPr/>
          <p:nvPr/>
        </p:nvSpPr>
        <p:spPr>
          <a:xfrm flipH="1">
            <a:off x="0" y="0"/>
            <a:ext cx="12192000" cy="629708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4000">
                <a:schemeClr val="bg1"/>
              </a:gs>
              <a:gs pos="83000">
                <a:schemeClr val="bg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D3DB3BA-796F-D66E-5E18-2F773C12F014}"/>
              </a:ext>
            </a:extLst>
          </p:cNvPr>
          <p:cNvSpPr/>
          <p:nvPr/>
        </p:nvSpPr>
        <p:spPr>
          <a:xfrm>
            <a:off x="618843" y="906711"/>
            <a:ext cx="1228725" cy="115358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2891E29-EBB9-0B37-25DE-F2531C37236C}"/>
              </a:ext>
            </a:extLst>
          </p:cNvPr>
          <p:cNvSpPr/>
          <p:nvPr/>
        </p:nvSpPr>
        <p:spPr>
          <a:xfrm>
            <a:off x="508353" y="946023"/>
            <a:ext cx="1228725" cy="1153584"/>
          </a:xfrm>
          <a:prstGeom prst="ellipse">
            <a:avLst/>
          </a:prstGeom>
          <a:solidFill>
            <a:srgbClr val="C745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8CD0FD-4302-3B75-EB7D-ABD7EBE3D209}"/>
              </a:ext>
            </a:extLst>
          </p:cNvPr>
          <p:cNvSpPr txBox="1"/>
          <p:nvPr/>
        </p:nvSpPr>
        <p:spPr>
          <a:xfrm>
            <a:off x="618843" y="1045761"/>
            <a:ext cx="10001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Eras Bold ITC" panose="020B0602030504020804" pitchFamily="34" charset="77"/>
              </a:rPr>
              <a:t>Bab 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E632D5A-8B15-CCED-12AE-8BF40BC7DF50}"/>
              </a:ext>
            </a:extLst>
          </p:cNvPr>
          <p:cNvSpPr txBox="1"/>
          <p:nvPr/>
        </p:nvSpPr>
        <p:spPr>
          <a:xfrm>
            <a:off x="1900260" y="1006449"/>
            <a:ext cx="5705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C74545"/>
                </a:solidFill>
                <a:latin typeface="Eras Bold ITC" panose="020B0602030504020804" pitchFamily="34" charset="77"/>
              </a:rPr>
              <a:t>Literasi</a:t>
            </a:r>
            <a:r>
              <a:rPr lang="en-US" sz="2800" b="1" dirty="0">
                <a:solidFill>
                  <a:srgbClr val="C74545"/>
                </a:solidFill>
                <a:latin typeface="Eras Bold ITC" panose="020B0602030504020804" pitchFamily="34" charset="77"/>
              </a:rPr>
              <a:t> Digital </a:t>
            </a:r>
            <a:r>
              <a:rPr lang="en-US" sz="2800" b="1" dirty="0" err="1">
                <a:solidFill>
                  <a:srgbClr val="C74545"/>
                </a:solidFill>
                <a:latin typeface="Eras Bold ITC" panose="020B0602030504020804" pitchFamily="34" charset="77"/>
              </a:rPr>
              <a:t>dalam</a:t>
            </a:r>
            <a:r>
              <a:rPr lang="en-US" sz="2800" b="1" dirty="0">
                <a:solidFill>
                  <a:srgbClr val="C74545"/>
                </a:solidFill>
                <a:latin typeface="Eras Bold ITC" panose="020B0602030504020804" pitchFamily="34" charset="77"/>
              </a:rPr>
              <a:t> </a:t>
            </a:r>
            <a:r>
              <a:rPr lang="en-US" sz="2800" b="1" dirty="0" err="1">
                <a:solidFill>
                  <a:srgbClr val="C74545"/>
                </a:solidFill>
                <a:latin typeface="Eras Bold ITC" panose="020B0602030504020804" pitchFamily="34" charset="77"/>
              </a:rPr>
              <a:t>Kebinekaan</a:t>
            </a:r>
            <a:r>
              <a:rPr lang="en-US" sz="2800" b="1" dirty="0">
                <a:solidFill>
                  <a:srgbClr val="C74545"/>
                </a:solidFill>
                <a:latin typeface="Eras Bold ITC" panose="020B0602030504020804" pitchFamily="34" charset="77"/>
              </a:rPr>
              <a:t> </a:t>
            </a:r>
            <a:r>
              <a:rPr lang="en-US" sz="2800" b="1" dirty="0" err="1">
                <a:solidFill>
                  <a:srgbClr val="C74545"/>
                </a:solidFill>
                <a:latin typeface="Eras Bold ITC" panose="020B0602030504020804" pitchFamily="34" charset="77"/>
              </a:rPr>
              <a:t>Bangsa</a:t>
            </a:r>
            <a:r>
              <a:rPr lang="en-US" sz="2800" b="1" dirty="0">
                <a:solidFill>
                  <a:srgbClr val="C74545"/>
                </a:solidFill>
                <a:latin typeface="Eras Bold ITC" panose="020B0602030504020804" pitchFamily="34" charset="77"/>
              </a:rPr>
              <a:t> Indonesia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F198499-8CDA-E51A-E7A1-4E01065C2D03}"/>
              </a:ext>
            </a:extLst>
          </p:cNvPr>
          <p:cNvSpPr txBox="1"/>
          <p:nvPr/>
        </p:nvSpPr>
        <p:spPr>
          <a:xfrm>
            <a:off x="564912" y="2993712"/>
            <a:ext cx="5907488" cy="2708434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700" dirty="0" err="1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Peserta</a:t>
            </a:r>
            <a:r>
              <a:rPr lang="en-US" sz="1700" dirty="0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didik</a:t>
            </a:r>
            <a:r>
              <a:rPr lang="en-US" sz="1700" dirty="0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diharapkan</a:t>
            </a:r>
            <a:r>
              <a:rPr lang="en-US" sz="1700" dirty="0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mampu</a:t>
            </a:r>
            <a:r>
              <a:rPr lang="en-US" sz="1700" dirty="0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menghayati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pentingnya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merawat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kebinekaan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bangsa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melalui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literasi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digital; </a:t>
            </a:r>
            <a:endParaRPr lang="en-US" sz="1700" dirty="0">
              <a:solidFill>
                <a:schemeClr val="tx1"/>
              </a:solidFill>
              <a:latin typeface="Baghdad" pitchFamily="2" charset="-78"/>
              <a:cs typeface="Baghdad" pitchFamily="2" charset="-78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menerapkan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etika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berinternet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(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netiket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)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ketika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menggunakan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teknologi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digital dan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berkomunikasi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di dunia digital;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menunjukkan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peranan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literasi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digital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terhadap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kemajuan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bangsa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; dan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memanfaatkan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literasi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digital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dalam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berbagai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aktivitas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yang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menggunakan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teknologi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digital. 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76FE2176-BE98-77ED-2BF4-84AFC92C5262}"/>
              </a:ext>
            </a:extLst>
          </p:cNvPr>
          <p:cNvSpPr/>
          <p:nvPr/>
        </p:nvSpPr>
        <p:spPr>
          <a:xfrm>
            <a:off x="564912" y="2451520"/>
            <a:ext cx="2503170" cy="548640"/>
          </a:xfrm>
          <a:prstGeom prst="roundRect">
            <a:avLst/>
          </a:prstGeom>
          <a:solidFill>
            <a:srgbClr val="C74545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4907671-BE5E-FEA3-6E8D-26356F82217A}"/>
              </a:ext>
            </a:extLst>
          </p:cNvPr>
          <p:cNvSpPr txBox="1"/>
          <p:nvPr/>
        </p:nvSpPr>
        <p:spPr>
          <a:xfrm>
            <a:off x="468626" y="2568590"/>
            <a:ext cx="2681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latin typeface="Oriya MN" pitchFamily="2" charset="0"/>
                <a:cs typeface="Oriya MN" pitchFamily="2" charset="0"/>
              </a:rPr>
              <a:t>Tujuan</a:t>
            </a:r>
            <a:r>
              <a:rPr lang="en-US" b="1" dirty="0">
                <a:latin typeface="Oriya MN" pitchFamily="2" charset="0"/>
                <a:cs typeface="Oriya MN" pitchFamily="2" charset="0"/>
              </a:rPr>
              <a:t> Pembelajaran</a:t>
            </a:r>
          </a:p>
        </p:txBody>
      </p:sp>
    </p:spTree>
    <p:extLst>
      <p:ext uri="{BB962C8B-B14F-4D97-AF65-F5344CB8AC3E}">
        <p14:creationId xmlns:p14="http://schemas.microsoft.com/office/powerpoint/2010/main" val="423462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14573" r="8601" b="13091"/>
          <a:stretch/>
        </p:blipFill>
        <p:spPr>
          <a:xfrm>
            <a:off x="4293395" y="0"/>
            <a:ext cx="7935562" cy="68654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ED8C2BA-E7C8-8756-E51A-6795C929B5F7}"/>
              </a:ext>
            </a:extLst>
          </p:cNvPr>
          <p:cNvSpPr txBox="1"/>
          <p:nvPr/>
        </p:nvSpPr>
        <p:spPr>
          <a:xfrm>
            <a:off x="356268" y="1178551"/>
            <a:ext cx="39680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latin typeface="Eras Demi ITC" panose="020B0602030504020804" pitchFamily="34" charset="77"/>
              </a:rPr>
              <a:t>Sebelum</a:t>
            </a:r>
            <a:r>
              <a:rPr lang="en-US" b="1" dirty="0">
                <a:latin typeface="Eras Demi ITC" panose="020B0602030504020804" pitchFamily="34" charset="77"/>
              </a:rPr>
              <a:t> </a:t>
            </a:r>
            <a:r>
              <a:rPr lang="en-US" b="1" dirty="0" err="1">
                <a:latin typeface="Eras Demi ITC" panose="020B0602030504020804" pitchFamily="34" charset="77"/>
              </a:rPr>
              <a:t>membahas</a:t>
            </a:r>
            <a:r>
              <a:rPr lang="en-US" b="1" dirty="0">
                <a:latin typeface="Eras Demi ITC" panose="020B0602030504020804" pitchFamily="34" charset="77"/>
              </a:rPr>
              <a:t> </a:t>
            </a:r>
            <a:r>
              <a:rPr lang="en-US" b="1" dirty="0" err="1">
                <a:latin typeface="Eras Demi ITC" panose="020B0602030504020804" pitchFamily="34" charset="77"/>
              </a:rPr>
              <a:t>materi</a:t>
            </a:r>
            <a:r>
              <a:rPr lang="en-US" b="1" dirty="0">
                <a:latin typeface="Eras Demi ITC" panose="020B0602030504020804" pitchFamily="34" charset="77"/>
              </a:rPr>
              <a:t> </a:t>
            </a:r>
            <a:r>
              <a:rPr lang="en-US" b="1" dirty="0" err="1">
                <a:latin typeface="Eras Demi ITC" panose="020B0602030504020804" pitchFamily="34" charset="77"/>
              </a:rPr>
              <a:t>bab</a:t>
            </a:r>
            <a:r>
              <a:rPr lang="en-US" b="1" dirty="0">
                <a:latin typeface="Eras Demi ITC" panose="020B0602030504020804" pitchFamily="34" charset="77"/>
              </a:rPr>
              <a:t> </a:t>
            </a:r>
            <a:r>
              <a:rPr lang="en-US" b="1" dirty="0" err="1">
                <a:latin typeface="Eras Demi ITC" panose="020B0602030504020804" pitchFamily="34" charset="77"/>
              </a:rPr>
              <a:t>ini</a:t>
            </a:r>
            <a:r>
              <a:rPr lang="en-US" b="1" dirty="0">
                <a:latin typeface="Eras Demi ITC" panose="020B0602030504020804" pitchFamily="34" charset="77"/>
              </a:rPr>
              <a:t>, </a:t>
            </a:r>
            <a:r>
              <a:rPr lang="en-US" b="1" dirty="0" err="1">
                <a:latin typeface="Eras Demi ITC" panose="020B0602030504020804" pitchFamily="34" charset="77"/>
              </a:rPr>
              <a:t>coba</a:t>
            </a:r>
            <a:r>
              <a:rPr lang="en-US" b="1" dirty="0">
                <a:latin typeface="Eras Demi ITC" panose="020B0602030504020804" pitchFamily="34" charset="77"/>
              </a:rPr>
              <a:t> </a:t>
            </a:r>
            <a:r>
              <a:rPr lang="en-US" b="1" dirty="0" err="1">
                <a:latin typeface="Eras Demi ITC" panose="020B0602030504020804" pitchFamily="34" charset="77"/>
              </a:rPr>
              <a:t>jawab</a:t>
            </a:r>
            <a:r>
              <a:rPr lang="en-US" b="1" dirty="0">
                <a:latin typeface="Eras Demi ITC" panose="020B0602030504020804" pitchFamily="34" charset="77"/>
              </a:rPr>
              <a:t> </a:t>
            </a:r>
            <a:r>
              <a:rPr lang="en-US" b="1" dirty="0" err="1">
                <a:latin typeface="Eras Demi ITC" panose="020B0602030504020804" pitchFamily="34" charset="77"/>
              </a:rPr>
              <a:t>pertanyaan-pertanyaan</a:t>
            </a:r>
            <a:r>
              <a:rPr lang="en-US" b="1" dirty="0">
                <a:latin typeface="Eras Demi ITC" panose="020B0602030504020804" pitchFamily="34" charset="77"/>
              </a:rPr>
              <a:t> </a:t>
            </a:r>
            <a:r>
              <a:rPr lang="en-US" b="1" dirty="0" err="1">
                <a:latin typeface="Eras Demi ITC" panose="020B0602030504020804" pitchFamily="34" charset="77"/>
              </a:rPr>
              <a:t>berikut</a:t>
            </a:r>
            <a:r>
              <a:rPr lang="en-US" b="1" dirty="0">
                <a:latin typeface="Eras Demi ITC" panose="020B0602030504020804" pitchFamily="34" charset="77"/>
              </a:rPr>
              <a:t>.</a:t>
            </a:r>
            <a:endParaRPr lang="en-US" b="1" dirty="0">
              <a:latin typeface="Eras Demi ITC" panose="020B0602030504020804" pitchFamily="34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73EDF6-8E00-B9BA-D59B-8FBAE4020B48}"/>
              </a:ext>
            </a:extLst>
          </p:cNvPr>
          <p:cNvSpPr txBox="1"/>
          <p:nvPr/>
        </p:nvSpPr>
        <p:spPr>
          <a:xfrm>
            <a:off x="356268" y="2568227"/>
            <a:ext cx="47738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800" dirty="0" err="1">
                <a:effectLst/>
                <a:latin typeface="MuseoSans"/>
              </a:rPr>
              <a:t>Apakah</a:t>
            </a:r>
            <a:r>
              <a:rPr lang="en-US" sz="1800" dirty="0">
                <a:effectLst/>
                <a:latin typeface="MuseoSans"/>
              </a:rPr>
              <a:t> yang </a:t>
            </a:r>
            <a:r>
              <a:rPr lang="en-US" sz="1800" dirty="0" err="1">
                <a:effectLst/>
                <a:latin typeface="MuseoSans"/>
              </a:rPr>
              <a:t>dimaksud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dengan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literasi</a:t>
            </a:r>
            <a:r>
              <a:rPr lang="en-US" sz="1800" dirty="0">
                <a:effectLst/>
                <a:latin typeface="MuseoSans"/>
              </a:rPr>
              <a:t> digital?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 err="1">
                <a:effectLst/>
                <a:latin typeface="MuseoSans"/>
              </a:rPr>
              <a:t>Bagaimana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literasi</a:t>
            </a:r>
            <a:r>
              <a:rPr lang="en-US" sz="1800" dirty="0">
                <a:effectLst/>
                <a:latin typeface="MuseoSans"/>
              </a:rPr>
              <a:t> digital </a:t>
            </a:r>
            <a:r>
              <a:rPr lang="en-US" sz="1800" dirty="0" err="1">
                <a:effectLst/>
                <a:latin typeface="MuseoSans"/>
              </a:rPr>
              <a:t>dapat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merawat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kebinekaan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bangsa</a:t>
            </a:r>
            <a:r>
              <a:rPr lang="en-US" sz="1800" dirty="0">
                <a:effectLst/>
                <a:latin typeface="MuseoSans"/>
              </a:rPr>
              <a:t>?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 err="1">
                <a:effectLst/>
                <a:latin typeface="MuseoSans"/>
              </a:rPr>
              <a:t>Bagaimana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hubungan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antara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kemajuan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bangsa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dengan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literasi</a:t>
            </a:r>
            <a:r>
              <a:rPr lang="en-US" sz="1800" dirty="0">
                <a:effectLst/>
                <a:latin typeface="MuseoSans"/>
              </a:rPr>
              <a:t> digital?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 err="1">
                <a:effectLst/>
                <a:latin typeface="MuseoSans"/>
              </a:rPr>
              <a:t>Apakah</a:t>
            </a:r>
            <a:r>
              <a:rPr lang="en-US" sz="1800" dirty="0">
                <a:effectLst/>
                <a:latin typeface="MuseoSans"/>
              </a:rPr>
              <a:t> yang </a:t>
            </a:r>
            <a:r>
              <a:rPr lang="en-US" sz="1800" dirty="0" err="1">
                <a:effectLst/>
                <a:latin typeface="MuseoSans"/>
              </a:rPr>
              <a:t>dimaksud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dengan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etika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berinternet</a:t>
            </a:r>
            <a:r>
              <a:rPr lang="en-US" sz="1800" dirty="0">
                <a:effectLst/>
                <a:latin typeface="MuseoSans"/>
              </a:rPr>
              <a:t> dan </a:t>
            </a:r>
            <a:r>
              <a:rPr lang="en-US" sz="1800" dirty="0" err="1">
                <a:effectLst/>
                <a:latin typeface="MuseoSans"/>
              </a:rPr>
              <a:t>netiket</a:t>
            </a:r>
            <a:r>
              <a:rPr lang="en-US" sz="1800" dirty="0">
                <a:effectLst/>
                <a:latin typeface="MuseoSans"/>
              </a:rPr>
              <a:t>?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 err="1">
                <a:effectLst/>
                <a:latin typeface="MuseoSans"/>
              </a:rPr>
              <a:t>Bagaimana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sikap</a:t>
            </a:r>
            <a:r>
              <a:rPr lang="en-US" sz="1800" dirty="0">
                <a:effectLst/>
                <a:latin typeface="MuseoSans"/>
              </a:rPr>
              <a:t> yang </a:t>
            </a:r>
            <a:r>
              <a:rPr lang="en-US" sz="1800" dirty="0" err="1">
                <a:effectLst/>
                <a:latin typeface="MuseoSans"/>
              </a:rPr>
              <a:t>tepat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dalam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menggunakan</a:t>
            </a:r>
            <a:r>
              <a:rPr lang="en-US" sz="1800" dirty="0">
                <a:effectLst/>
                <a:latin typeface="MuseoSans"/>
              </a:rPr>
              <a:t> media digital? </a:t>
            </a:r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7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20746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12CAEA63-6394-7C61-B7D2-172CB4B3B762}"/>
              </a:ext>
            </a:extLst>
          </p:cNvPr>
          <p:cNvSpPr/>
          <p:nvPr/>
        </p:nvSpPr>
        <p:spPr>
          <a:xfrm>
            <a:off x="637674" y="974558"/>
            <a:ext cx="10996863" cy="4656221"/>
          </a:xfrm>
          <a:prstGeom prst="roundRect">
            <a:avLst>
              <a:gd name="adj" fmla="val 7881"/>
            </a:avLst>
          </a:prstGeom>
          <a:solidFill>
            <a:srgbClr val="EDEEE6">
              <a:alpha val="87059"/>
            </a:srgb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47F683F-4543-0423-9454-17EDBFDAC528}"/>
              </a:ext>
            </a:extLst>
          </p:cNvPr>
          <p:cNvSpPr txBox="1"/>
          <p:nvPr/>
        </p:nvSpPr>
        <p:spPr>
          <a:xfrm>
            <a:off x="1231331" y="2034693"/>
            <a:ext cx="7181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b="1" dirty="0">
                <a:solidFill>
                  <a:schemeClr val="accent1">
                    <a:lumMod val="50000"/>
                  </a:schemeClr>
                </a:solidFill>
                <a:latin typeface="Cooper Black" panose="0208090404030B020404" pitchFamily="18" charset="77"/>
              </a:rPr>
              <a:t>Merawat Kebinekaan Bangsa</a:t>
            </a:r>
          </a:p>
        </p:txBody>
      </p:sp>
      <p:sp>
        <p:nvSpPr>
          <p:cNvPr id="3" name="Google Shape;171;p32">
            <a:extLst>
              <a:ext uri="{FF2B5EF4-FFF2-40B4-BE49-F238E27FC236}">
                <a16:creationId xmlns:a16="http://schemas.microsoft.com/office/drawing/2014/main" id="{38590C91-048B-EC5B-5A2A-E3CECC46F868}"/>
              </a:ext>
            </a:extLst>
          </p:cNvPr>
          <p:cNvSpPr/>
          <p:nvPr/>
        </p:nvSpPr>
        <p:spPr>
          <a:xfrm>
            <a:off x="2320049" y="3190807"/>
            <a:ext cx="4925128" cy="706671"/>
          </a:xfrm>
          <a:prstGeom prst="roundRect">
            <a:avLst>
              <a:gd name="adj" fmla="val 50000"/>
            </a:avLst>
          </a:prstGeom>
          <a:solidFill>
            <a:srgbClr val="C74545"/>
          </a:solidFill>
          <a:ln>
            <a:noFill/>
          </a:ln>
          <a:effectLst>
            <a:outerShdw dist="76200" dir="396000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err="1">
                <a:solidFill>
                  <a:schemeClr val="bg1"/>
                </a:solidFill>
                <a:latin typeface="Cooper Black" panose="0208090404030B020404" pitchFamily="18" charset="77"/>
              </a:rPr>
              <a:t>Literasi</a:t>
            </a:r>
            <a:r>
              <a:rPr lang="en-US" sz="2800" dirty="0">
                <a:solidFill>
                  <a:schemeClr val="bg1"/>
                </a:solidFill>
                <a:latin typeface="Cooper Black" panose="0208090404030B020404" pitchFamily="18" charset="77"/>
              </a:rPr>
              <a:t> Digital</a:t>
            </a:r>
            <a:endParaRPr sz="2800" dirty="0">
              <a:solidFill>
                <a:schemeClr val="bg1"/>
              </a:solidFill>
              <a:latin typeface="Cooper Black" panose="0208090404030B020404" pitchFamily="18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4FCD21-3825-E417-8ED9-7B87C3320FC7}"/>
              </a:ext>
            </a:extLst>
          </p:cNvPr>
          <p:cNvSpPr txBox="1"/>
          <p:nvPr/>
        </p:nvSpPr>
        <p:spPr>
          <a:xfrm>
            <a:off x="2827421" y="2576234"/>
            <a:ext cx="37642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000" b="1" dirty="0">
                <a:solidFill>
                  <a:schemeClr val="accent1">
                    <a:lumMod val="50000"/>
                  </a:schemeClr>
                </a:solidFill>
                <a:latin typeface="Cooper Black" panose="0208090404030B020404" pitchFamily="18" charset="77"/>
              </a:rPr>
              <a:t>melalui</a:t>
            </a:r>
          </a:p>
        </p:txBody>
      </p:sp>
      <p:pic>
        <p:nvPicPr>
          <p:cNvPr id="6" name="Picture 5" descr="A picture containing graphics, clipart, circle, symbol&#10;&#10;Description automatically generated">
            <a:extLst>
              <a:ext uri="{FF2B5EF4-FFF2-40B4-BE49-F238E27FC236}">
                <a16:creationId xmlns:a16="http://schemas.microsoft.com/office/drawing/2014/main" id="{DC1B8DFF-C061-46F5-4A40-52264E32A0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8652" y="1780674"/>
            <a:ext cx="3062017" cy="3062017"/>
          </a:xfrm>
          <a:prstGeom prst="rect">
            <a:avLst/>
          </a:prstGeom>
          <a:effectLst>
            <a:outerShdw dist="38100" dir="8100000" sx="100928" sy="100928" algn="tr" rotWithShape="0">
              <a:prstClr val="black">
                <a:alpha val="46070"/>
              </a:prstClr>
            </a:outerShdw>
          </a:effec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B6F7509-EC24-8654-AB58-BE49D3B0CA97}"/>
              </a:ext>
            </a:extLst>
          </p:cNvPr>
          <p:cNvSpPr/>
          <p:nvPr/>
        </p:nvSpPr>
        <p:spPr>
          <a:xfrm>
            <a:off x="673768" y="457200"/>
            <a:ext cx="240632" cy="240632"/>
          </a:xfrm>
          <a:prstGeom prst="ellipse">
            <a:avLst/>
          </a:prstGeom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C3B4AE0-599E-2CA8-C7EC-F51039C79CAB}"/>
              </a:ext>
            </a:extLst>
          </p:cNvPr>
          <p:cNvSpPr/>
          <p:nvPr/>
        </p:nvSpPr>
        <p:spPr>
          <a:xfrm>
            <a:off x="1111015" y="457200"/>
            <a:ext cx="240632" cy="24063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1D55D88-A7E9-23B8-7347-6D4F58B05091}"/>
              </a:ext>
            </a:extLst>
          </p:cNvPr>
          <p:cNvSpPr/>
          <p:nvPr/>
        </p:nvSpPr>
        <p:spPr>
          <a:xfrm>
            <a:off x="1548262" y="463794"/>
            <a:ext cx="240632" cy="24063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4948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people sitting on laptops&#10;&#10;Description automatically generated with low confidence">
            <a:extLst>
              <a:ext uri="{FF2B5EF4-FFF2-40B4-BE49-F238E27FC236}">
                <a16:creationId xmlns:a16="http://schemas.microsoft.com/office/drawing/2014/main" id="{0D991EDE-69A3-FFBD-ABE5-5A3FAF208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1447" y="2983848"/>
            <a:ext cx="5530553" cy="3037963"/>
          </a:xfrm>
          <a:prstGeom prst="rect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FAED7D5-718C-7820-90B0-F193164FE9BF}"/>
              </a:ext>
            </a:extLst>
          </p:cNvPr>
          <p:cNvSpPr txBox="1"/>
          <p:nvPr/>
        </p:nvSpPr>
        <p:spPr>
          <a:xfrm>
            <a:off x="411068" y="480758"/>
            <a:ext cx="6495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id-ID" sz="20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Era Masyarakat Digital di Indonesia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C137D7-0571-B7A0-3EB3-6C408A6476FD}"/>
              </a:ext>
            </a:extLst>
          </p:cNvPr>
          <p:cNvSpPr txBox="1"/>
          <p:nvPr/>
        </p:nvSpPr>
        <p:spPr>
          <a:xfrm>
            <a:off x="962527" y="1125585"/>
            <a:ext cx="71467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Era digital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dalam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perjalanan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sejarah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hidup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manusia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ditandai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dengan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pergeseran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dari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industri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tradisional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melalui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berbagai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proses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Revolusi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Industri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ekonomi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berbasis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komputerisasi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informasi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yang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diawali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dengan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revolusi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digital.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Istilah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revolusi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digital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mengacu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pada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transformasi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dari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era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teknologi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mekanik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dan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elektronik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analog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menjadi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era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teknologi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digital.</a:t>
            </a:r>
            <a:endParaRPr lang="en-US" sz="1600" dirty="0">
              <a:latin typeface="Quire Sans" panose="020B0502040400020003" pitchFamily="34" charset="0"/>
              <a:cs typeface="Quire Sans" panose="020B05020404000200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88F95D-58BE-E9F3-5C6A-6D924D315483}"/>
              </a:ext>
            </a:extLst>
          </p:cNvPr>
          <p:cNvSpPr txBox="1"/>
          <p:nvPr/>
        </p:nvSpPr>
        <p:spPr>
          <a:xfrm>
            <a:off x="962527" y="2646799"/>
            <a:ext cx="56067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Dengan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adanya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teknologi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digital,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terbentuk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masyarakat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digital yang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ditandai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dengan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kuatnya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interaksi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sosial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dalam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memanfaatkan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jaringan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internet. Ada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beberapa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ciri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masyarakat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digital, di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antaranya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sebagai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berikut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  <a:endParaRPr lang="en-US" sz="1600" dirty="0">
              <a:latin typeface="Quire Sans" panose="020B0502040400020003" pitchFamily="34" charset="0"/>
              <a:cs typeface="Quire Sans" panose="020B0502040400020003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Pemanfaatan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teknologi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digital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dalam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berbagai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bidang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kehidupan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Mempunyai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kebutuhan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yang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tinggi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akan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informasi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Terjadinya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perubahan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pola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interaksi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masyarakat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dari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interaksi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secara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langsung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menjadi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interaksi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tidak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langsung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,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yakni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melalui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jejaring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sosial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52169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9B942B5F-828C-8297-4FD9-E29EC3690BBA}"/>
              </a:ext>
            </a:extLst>
          </p:cNvPr>
          <p:cNvSpPr/>
          <p:nvPr/>
        </p:nvSpPr>
        <p:spPr>
          <a:xfrm>
            <a:off x="1160346" y="2403093"/>
            <a:ext cx="4787220" cy="2610558"/>
          </a:xfrm>
          <a:prstGeom prst="roundRect">
            <a:avLst>
              <a:gd name="adj" fmla="val 77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q"/>
            </a:pP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Pengguna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internet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dapat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saling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berkomunikasi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dan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melakukan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pertukaran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data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dengan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cepat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dan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murah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dari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seluruh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belahan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dunia.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Pengguna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internet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dapat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memperoleh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informasi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atau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data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dengan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lebih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cepat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secara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i="1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real-time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dan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akurat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. </a:t>
            </a:r>
          </a:p>
          <a:p>
            <a:pPr marL="285750" indent="-285750" algn="just">
              <a:buFont typeface="Wingdings" pitchFamily="2" charset="2"/>
              <a:buChar char="q"/>
            </a:pPr>
            <a:endParaRPr lang="id-ID" sz="1200" dirty="0">
              <a:solidFill>
                <a:schemeClr val="accent1">
                  <a:lumMod val="50000"/>
                </a:schemeClr>
              </a:solidFill>
              <a:latin typeface="Abadi" panose="020B0604020104020204" pitchFamily="34" charset="0"/>
            </a:endParaRPr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311B6F19-709B-2E49-646C-382E9EBCAAD3}"/>
              </a:ext>
            </a:extLst>
          </p:cNvPr>
          <p:cNvSpPr txBox="1"/>
          <p:nvPr/>
        </p:nvSpPr>
        <p:spPr>
          <a:xfrm>
            <a:off x="1030862" y="1105647"/>
            <a:ext cx="103525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2060"/>
                </a:solidFill>
                <a:effectLst/>
                <a:latin typeface="MuseoSans"/>
              </a:rPr>
              <a:t>Era </a:t>
            </a:r>
            <a:r>
              <a:rPr lang="en-US" sz="1600" dirty="0" err="1">
                <a:solidFill>
                  <a:srgbClr val="002060"/>
                </a:solidFill>
                <a:effectLst/>
                <a:latin typeface="MuseoSans"/>
              </a:rPr>
              <a:t>masyarakat</a:t>
            </a:r>
            <a:r>
              <a:rPr lang="en-US" sz="1600" dirty="0">
                <a:solidFill>
                  <a:srgbClr val="002060"/>
                </a:solidFill>
                <a:effectLst/>
                <a:latin typeface="MuseoSans"/>
              </a:rPr>
              <a:t> digital di Indonesia </a:t>
            </a:r>
            <a:r>
              <a:rPr lang="en-US" sz="1600" dirty="0" err="1">
                <a:solidFill>
                  <a:srgbClr val="002060"/>
                </a:solidFill>
                <a:effectLst/>
                <a:latin typeface="MuseoSans"/>
              </a:rPr>
              <a:t>dapat</a:t>
            </a:r>
            <a:r>
              <a:rPr lang="en-US" sz="1600" dirty="0">
                <a:solidFill>
                  <a:srgbClr val="002060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rgbClr val="002060"/>
                </a:solidFill>
                <a:effectLst/>
                <a:latin typeface="MuseoSans"/>
              </a:rPr>
              <a:t>dilihat</a:t>
            </a:r>
            <a:r>
              <a:rPr lang="en-US" sz="1600" dirty="0">
                <a:solidFill>
                  <a:srgbClr val="002060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rgbClr val="002060"/>
                </a:solidFill>
                <a:effectLst/>
                <a:latin typeface="MuseoSans"/>
              </a:rPr>
              <a:t>dari</a:t>
            </a:r>
            <a:r>
              <a:rPr lang="en-US" sz="1600" dirty="0">
                <a:solidFill>
                  <a:srgbClr val="002060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rgbClr val="002060"/>
                </a:solidFill>
                <a:effectLst/>
                <a:latin typeface="MuseoSans"/>
              </a:rPr>
              <a:t>pesatnya</a:t>
            </a:r>
            <a:r>
              <a:rPr lang="en-US" sz="1600" dirty="0">
                <a:solidFill>
                  <a:srgbClr val="002060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rgbClr val="002060"/>
                </a:solidFill>
                <a:effectLst/>
                <a:latin typeface="MuseoSans"/>
              </a:rPr>
              <a:t>perkembangan</a:t>
            </a:r>
            <a:r>
              <a:rPr lang="en-US" sz="1600" dirty="0">
                <a:solidFill>
                  <a:srgbClr val="002060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rgbClr val="002060"/>
                </a:solidFill>
                <a:effectLst/>
                <a:latin typeface="MuseoSans"/>
              </a:rPr>
              <a:t>teknologi</a:t>
            </a:r>
            <a:r>
              <a:rPr lang="en-US" sz="1600" dirty="0">
                <a:solidFill>
                  <a:srgbClr val="002060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rgbClr val="002060"/>
                </a:solidFill>
                <a:effectLst/>
                <a:latin typeface="MuseoSans"/>
              </a:rPr>
              <a:t>informasi</a:t>
            </a:r>
            <a:r>
              <a:rPr lang="en-US" sz="1600" dirty="0">
                <a:solidFill>
                  <a:srgbClr val="002060"/>
                </a:solidFill>
                <a:effectLst/>
                <a:latin typeface="MuseoSans"/>
              </a:rPr>
              <a:t> dan </a:t>
            </a:r>
            <a:r>
              <a:rPr lang="en-US" sz="1600" dirty="0" err="1">
                <a:solidFill>
                  <a:srgbClr val="002060"/>
                </a:solidFill>
                <a:effectLst/>
                <a:latin typeface="MuseoSans"/>
              </a:rPr>
              <a:t>komunikasi</a:t>
            </a:r>
            <a:r>
              <a:rPr lang="en-US" sz="1600" dirty="0">
                <a:solidFill>
                  <a:srgbClr val="002060"/>
                </a:solidFill>
                <a:effectLst/>
                <a:latin typeface="MuseoSans"/>
              </a:rPr>
              <a:t> (TIK). </a:t>
            </a:r>
            <a:r>
              <a:rPr lang="en-US" sz="1600" dirty="0" err="1">
                <a:solidFill>
                  <a:srgbClr val="002060"/>
                </a:solidFill>
                <a:effectLst/>
                <a:latin typeface="MuseoSans"/>
              </a:rPr>
              <a:t>Dalam</a:t>
            </a:r>
            <a:r>
              <a:rPr lang="en-US" sz="1600" dirty="0">
                <a:solidFill>
                  <a:srgbClr val="002060"/>
                </a:solidFill>
                <a:effectLst/>
                <a:latin typeface="MuseoSans"/>
              </a:rPr>
              <a:t> lima </a:t>
            </a:r>
            <a:r>
              <a:rPr lang="en-US" sz="1600" dirty="0" err="1">
                <a:solidFill>
                  <a:srgbClr val="002060"/>
                </a:solidFill>
                <a:effectLst/>
                <a:latin typeface="MuseoSans"/>
              </a:rPr>
              <a:t>tahun</a:t>
            </a:r>
            <a:r>
              <a:rPr lang="en-US" sz="1600" dirty="0">
                <a:solidFill>
                  <a:srgbClr val="002060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rgbClr val="002060"/>
                </a:solidFill>
                <a:effectLst/>
                <a:latin typeface="MuseoSans"/>
              </a:rPr>
              <a:t>terakhir</a:t>
            </a:r>
            <a:r>
              <a:rPr lang="en-US" sz="1600" dirty="0">
                <a:solidFill>
                  <a:srgbClr val="002060"/>
                </a:solidFill>
                <a:effectLst/>
                <a:latin typeface="MuseoSans"/>
              </a:rPr>
              <a:t>, </a:t>
            </a:r>
            <a:r>
              <a:rPr lang="en-US" sz="1600" dirty="0" err="1">
                <a:solidFill>
                  <a:srgbClr val="002060"/>
                </a:solidFill>
                <a:effectLst/>
                <a:latin typeface="MuseoSans"/>
              </a:rPr>
              <a:t>penggunaan</a:t>
            </a:r>
            <a:r>
              <a:rPr lang="en-US" sz="1600" dirty="0">
                <a:solidFill>
                  <a:srgbClr val="002060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rgbClr val="002060"/>
                </a:solidFill>
                <a:effectLst/>
                <a:latin typeface="MuseoSans"/>
              </a:rPr>
              <a:t>teknologi</a:t>
            </a:r>
            <a:r>
              <a:rPr lang="en-US" sz="1600" dirty="0">
                <a:solidFill>
                  <a:srgbClr val="002060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rgbClr val="002060"/>
                </a:solidFill>
                <a:effectLst/>
                <a:latin typeface="MuseoSans"/>
              </a:rPr>
              <a:t>informasi</a:t>
            </a:r>
            <a:r>
              <a:rPr lang="en-US" sz="1600" dirty="0">
                <a:solidFill>
                  <a:srgbClr val="002060"/>
                </a:solidFill>
                <a:effectLst/>
                <a:latin typeface="MuseoSans"/>
              </a:rPr>
              <a:t> dan </a:t>
            </a:r>
            <a:r>
              <a:rPr lang="en-US" sz="1600" dirty="0" err="1">
                <a:solidFill>
                  <a:srgbClr val="002060"/>
                </a:solidFill>
                <a:effectLst/>
                <a:latin typeface="MuseoSans"/>
              </a:rPr>
              <a:t>komunikasi</a:t>
            </a:r>
            <a:r>
              <a:rPr lang="en-US" sz="1600" dirty="0">
                <a:solidFill>
                  <a:srgbClr val="002060"/>
                </a:solidFill>
                <a:effectLst/>
                <a:latin typeface="MuseoSans"/>
              </a:rPr>
              <a:t> di Indonesia </a:t>
            </a:r>
            <a:r>
              <a:rPr lang="en-US" sz="1600" dirty="0" err="1">
                <a:solidFill>
                  <a:srgbClr val="002060"/>
                </a:solidFill>
                <a:effectLst/>
                <a:latin typeface="MuseoSans"/>
              </a:rPr>
              <a:t>terlihat</a:t>
            </a:r>
            <a:r>
              <a:rPr lang="en-US" sz="1600" dirty="0">
                <a:solidFill>
                  <a:srgbClr val="002060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rgbClr val="002060"/>
                </a:solidFill>
                <a:effectLst/>
                <a:latin typeface="MuseoSans"/>
              </a:rPr>
              <a:t>berkembang</a:t>
            </a:r>
            <a:r>
              <a:rPr lang="en-US" sz="1600" dirty="0">
                <a:solidFill>
                  <a:srgbClr val="002060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rgbClr val="002060"/>
                </a:solidFill>
                <a:effectLst/>
                <a:latin typeface="MuseoSans"/>
              </a:rPr>
              <a:t>dengan</a:t>
            </a:r>
            <a:r>
              <a:rPr lang="en-US" sz="1600" dirty="0">
                <a:solidFill>
                  <a:srgbClr val="002060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rgbClr val="002060"/>
                </a:solidFill>
                <a:effectLst/>
                <a:latin typeface="MuseoSans"/>
              </a:rPr>
              <a:t>pesat</a:t>
            </a:r>
            <a:r>
              <a:rPr lang="en-US" sz="1600" dirty="0">
                <a:solidFill>
                  <a:srgbClr val="002060"/>
                </a:solidFill>
                <a:effectLst/>
                <a:latin typeface="MuseoSans"/>
              </a:rPr>
              <a:t>. </a:t>
            </a:r>
            <a:endParaRPr lang="en-US" sz="1600" dirty="0">
              <a:solidFill>
                <a:srgbClr val="002060"/>
              </a:solidFill>
            </a:endParaRPr>
          </a:p>
        </p:txBody>
      </p:sp>
      <p:sp>
        <p:nvSpPr>
          <p:cNvPr id="9" name="Google Shape;471;p34">
            <a:extLst>
              <a:ext uri="{FF2B5EF4-FFF2-40B4-BE49-F238E27FC236}">
                <a16:creationId xmlns:a16="http://schemas.microsoft.com/office/drawing/2014/main" id="{48E3E799-A25C-24B2-201C-12827D57BB8F}"/>
              </a:ext>
            </a:extLst>
          </p:cNvPr>
          <p:cNvSpPr/>
          <p:nvPr/>
        </p:nvSpPr>
        <p:spPr>
          <a:xfrm>
            <a:off x="1791286" y="2193879"/>
            <a:ext cx="3146380" cy="3458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solidFill>
                  <a:schemeClr val="bg1"/>
                </a:solidFill>
              </a:rPr>
              <a:t>Dampak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Positif</a:t>
            </a:r>
            <a:endParaRPr b="1" dirty="0">
              <a:solidFill>
                <a:schemeClr val="bg1"/>
              </a:solidFill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1A82E79-DCB7-20AA-9472-A186ED04A3D2}"/>
              </a:ext>
            </a:extLst>
          </p:cNvPr>
          <p:cNvSpPr/>
          <p:nvPr/>
        </p:nvSpPr>
        <p:spPr>
          <a:xfrm>
            <a:off x="6487930" y="2403093"/>
            <a:ext cx="4787220" cy="2610558"/>
          </a:xfrm>
          <a:prstGeom prst="roundRect">
            <a:avLst>
              <a:gd name="adj" fmla="val 77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q"/>
            </a:pP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Membuka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potensi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terjadinya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i="1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cybercrime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atau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kejahatan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dunia maya. </a:t>
            </a:r>
            <a:r>
              <a:rPr lang="en-US" sz="1600" i="1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Cybercrime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merupakan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penyalahgunaan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teknologi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internet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untuk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sebuah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tindak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kejahatan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. 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Membuka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potensi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untuk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memperoleh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informasi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yang salah dan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penggunaan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konten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ilegal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</a:rPr>
              <a:t>. </a:t>
            </a:r>
          </a:p>
        </p:txBody>
      </p:sp>
      <p:sp>
        <p:nvSpPr>
          <p:cNvPr id="13" name="Google Shape;471;p34">
            <a:extLst>
              <a:ext uri="{FF2B5EF4-FFF2-40B4-BE49-F238E27FC236}">
                <a16:creationId xmlns:a16="http://schemas.microsoft.com/office/drawing/2014/main" id="{797A0249-19C9-2F66-8B24-5082D2F7CF76}"/>
              </a:ext>
            </a:extLst>
          </p:cNvPr>
          <p:cNvSpPr/>
          <p:nvPr/>
        </p:nvSpPr>
        <p:spPr>
          <a:xfrm>
            <a:off x="7308350" y="2164465"/>
            <a:ext cx="3146380" cy="3458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solidFill>
                  <a:schemeClr val="bg1"/>
                </a:solidFill>
              </a:rPr>
              <a:t>Dampak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Negatif</a:t>
            </a:r>
            <a:endParaRPr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299FAE-0416-B17E-0CAE-798C6CAC0D9E}"/>
              </a:ext>
            </a:extLst>
          </p:cNvPr>
          <p:cNvSpPr txBox="1"/>
          <p:nvPr/>
        </p:nvSpPr>
        <p:spPr>
          <a:xfrm>
            <a:off x="503411" y="705537"/>
            <a:ext cx="6495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id-ID" sz="2000" b="1" dirty="0">
                <a:solidFill>
                  <a:srgbClr val="002060"/>
                </a:solidFill>
                <a:latin typeface="DM Sans" pitchFamily="2" charset="77"/>
              </a:rPr>
              <a:t>Era Masyarakat Digital di Indonesia</a:t>
            </a:r>
          </a:p>
        </p:txBody>
      </p:sp>
    </p:spTree>
    <p:extLst>
      <p:ext uri="{BB962C8B-B14F-4D97-AF65-F5344CB8AC3E}">
        <p14:creationId xmlns:p14="http://schemas.microsoft.com/office/powerpoint/2010/main" val="84273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61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" name="Google Shape;543;p38">
            <a:extLst>
              <a:ext uri="{FF2B5EF4-FFF2-40B4-BE49-F238E27FC236}">
                <a16:creationId xmlns:a16="http://schemas.microsoft.com/office/drawing/2014/main" id="{664E3CA0-FD3D-4D22-32FF-318BE7E2A56E}"/>
              </a:ext>
            </a:extLst>
          </p:cNvPr>
          <p:cNvGrpSpPr/>
          <p:nvPr/>
        </p:nvGrpSpPr>
        <p:grpSpPr>
          <a:xfrm>
            <a:off x="11215168" y="544450"/>
            <a:ext cx="664633" cy="664286"/>
            <a:chOff x="6212418" y="1482331"/>
            <a:chExt cx="627249" cy="626921"/>
          </a:xfrm>
        </p:grpSpPr>
        <p:sp>
          <p:nvSpPr>
            <p:cNvPr id="5" name="Google Shape;544;p38">
              <a:extLst>
                <a:ext uri="{FF2B5EF4-FFF2-40B4-BE49-F238E27FC236}">
                  <a16:creationId xmlns:a16="http://schemas.microsoft.com/office/drawing/2014/main" id="{1F05DE17-2FCD-C18B-72D2-80669E338961}"/>
                </a:ext>
              </a:extLst>
            </p:cNvPr>
            <p:cNvSpPr/>
            <p:nvPr/>
          </p:nvSpPr>
          <p:spPr>
            <a:xfrm>
              <a:off x="6212418" y="1482331"/>
              <a:ext cx="627249" cy="620800"/>
            </a:xfrm>
            <a:custGeom>
              <a:avLst/>
              <a:gdLst/>
              <a:ahLst/>
              <a:cxnLst/>
              <a:rect l="l" t="t" r="r" b="b"/>
              <a:pathLst>
                <a:path w="7782" h="7702" extrusionOk="0">
                  <a:moveTo>
                    <a:pt x="6112" y="1623"/>
                  </a:moveTo>
                  <a:cubicBezTo>
                    <a:pt x="6112" y="1623"/>
                    <a:pt x="6112" y="1623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12" y="1623"/>
                    <a:pt x="6112" y="1623"/>
                  </a:cubicBezTo>
                  <a:close/>
                  <a:moveTo>
                    <a:pt x="1032" y="1"/>
                  </a:moveTo>
                  <a:cubicBezTo>
                    <a:pt x="1032" y="1"/>
                    <a:pt x="1" y="4037"/>
                    <a:pt x="1909" y="6207"/>
                  </a:cubicBezTo>
                  <a:cubicBezTo>
                    <a:pt x="1909" y="6207"/>
                    <a:pt x="3569" y="7701"/>
                    <a:pt x="5835" y="7701"/>
                  </a:cubicBezTo>
                  <a:cubicBezTo>
                    <a:pt x="6447" y="7701"/>
                    <a:pt x="7102" y="7592"/>
                    <a:pt x="7781" y="7316"/>
                  </a:cubicBezTo>
                  <a:cubicBezTo>
                    <a:pt x="7781" y="7316"/>
                    <a:pt x="5635" y="6499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09" y="1623"/>
                    <a:pt x="6104" y="1623"/>
                  </a:cubicBezTo>
                  <a:cubicBezTo>
                    <a:pt x="5980" y="1623"/>
                    <a:pt x="4400" y="1465"/>
                    <a:pt x="10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545;p38">
              <a:extLst>
                <a:ext uri="{FF2B5EF4-FFF2-40B4-BE49-F238E27FC236}">
                  <a16:creationId xmlns:a16="http://schemas.microsoft.com/office/drawing/2014/main" id="{7229471E-D6DE-9AB9-93BE-72955AC43D9D}"/>
                </a:ext>
              </a:extLst>
            </p:cNvPr>
            <p:cNvSpPr/>
            <p:nvPr/>
          </p:nvSpPr>
          <p:spPr>
            <a:xfrm>
              <a:off x="6365722" y="1881228"/>
              <a:ext cx="473459" cy="228024"/>
            </a:xfrm>
            <a:custGeom>
              <a:avLst/>
              <a:gdLst/>
              <a:ahLst/>
              <a:cxnLst/>
              <a:rect l="l" t="t" r="r" b="b"/>
              <a:pathLst>
                <a:path w="5874" h="2829" extrusionOk="0">
                  <a:moveTo>
                    <a:pt x="5873" y="2367"/>
                  </a:moveTo>
                  <a:cubicBezTo>
                    <a:pt x="5872" y="2368"/>
                    <a:pt x="5870" y="2368"/>
                    <a:pt x="5869" y="2369"/>
                  </a:cubicBezTo>
                  <a:lnTo>
                    <a:pt x="5869" y="2369"/>
                  </a:lnTo>
                  <a:cubicBezTo>
                    <a:pt x="5872" y="2368"/>
                    <a:pt x="5874" y="2368"/>
                    <a:pt x="5873" y="2367"/>
                  </a:cubicBezTo>
                  <a:close/>
                  <a:moveTo>
                    <a:pt x="2141" y="0"/>
                  </a:moveTo>
                  <a:cubicBezTo>
                    <a:pt x="2141" y="0"/>
                    <a:pt x="1496" y="1415"/>
                    <a:pt x="546" y="1415"/>
                  </a:cubicBezTo>
                  <a:cubicBezTo>
                    <a:pt x="373" y="1415"/>
                    <a:pt x="191" y="1368"/>
                    <a:pt x="1" y="1258"/>
                  </a:cubicBezTo>
                  <a:lnTo>
                    <a:pt x="1" y="1258"/>
                  </a:lnTo>
                  <a:cubicBezTo>
                    <a:pt x="1" y="1258"/>
                    <a:pt x="1394" y="2828"/>
                    <a:pt x="3689" y="2828"/>
                  </a:cubicBezTo>
                  <a:cubicBezTo>
                    <a:pt x="4346" y="2828"/>
                    <a:pt x="5076" y="2700"/>
                    <a:pt x="5869" y="2369"/>
                  </a:cubicBezTo>
                  <a:lnTo>
                    <a:pt x="5869" y="2369"/>
                  </a:lnTo>
                  <a:cubicBezTo>
                    <a:pt x="5850" y="2374"/>
                    <a:pt x="5766" y="2386"/>
                    <a:pt x="5633" y="2386"/>
                  </a:cubicBezTo>
                  <a:cubicBezTo>
                    <a:pt x="5034" y="2386"/>
                    <a:pt x="3434" y="2150"/>
                    <a:pt x="21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" name="Google Shape;546;p38">
            <a:extLst>
              <a:ext uri="{FF2B5EF4-FFF2-40B4-BE49-F238E27FC236}">
                <a16:creationId xmlns:a16="http://schemas.microsoft.com/office/drawing/2014/main" id="{EC051848-7540-39CC-A96F-F05A651D8781}"/>
              </a:ext>
            </a:extLst>
          </p:cNvPr>
          <p:cNvGrpSpPr/>
          <p:nvPr/>
        </p:nvGrpSpPr>
        <p:grpSpPr>
          <a:xfrm rot="6978379">
            <a:off x="721951" y="4638298"/>
            <a:ext cx="664657" cy="664310"/>
            <a:chOff x="6212418" y="1482331"/>
            <a:chExt cx="627249" cy="626921"/>
          </a:xfrm>
        </p:grpSpPr>
        <p:sp>
          <p:nvSpPr>
            <p:cNvPr id="11" name="Google Shape;547;p38">
              <a:extLst>
                <a:ext uri="{FF2B5EF4-FFF2-40B4-BE49-F238E27FC236}">
                  <a16:creationId xmlns:a16="http://schemas.microsoft.com/office/drawing/2014/main" id="{492CAB16-97A8-40BE-4D35-2F6A56DC5FF8}"/>
                </a:ext>
              </a:extLst>
            </p:cNvPr>
            <p:cNvSpPr/>
            <p:nvPr/>
          </p:nvSpPr>
          <p:spPr>
            <a:xfrm>
              <a:off x="6212418" y="1482331"/>
              <a:ext cx="627249" cy="620800"/>
            </a:xfrm>
            <a:custGeom>
              <a:avLst/>
              <a:gdLst/>
              <a:ahLst/>
              <a:cxnLst/>
              <a:rect l="l" t="t" r="r" b="b"/>
              <a:pathLst>
                <a:path w="7782" h="7702" extrusionOk="0">
                  <a:moveTo>
                    <a:pt x="6112" y="1623"/>
                  </a:moveTo>
                  <a:cubicBezTo>
                    <a:pt x="6112" y="1623"/>
                    <a:pt x="6112" y="1623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12" y="1623"/>
                    <a:pt x="6112" y="1623"/>
                  </a:cubicBezTo>
                  <a:close/>
                  <a:moveTo>
                    <a:pt x="1032" y="1"/>
                  </a:moveTo>
                  <a:cubicBezTo>
                    <a:pt x="1032" y="1"/>
                    <a:pt x="1" y="4037"/>
                    <a:pt x="1909" y="6207"/>
                  </a:cubicBezTo>
                  <a:cubicBezTo>
                    <a:pt x="1909" y="6207"/>
                    <a:pt x="3569" y="7701"/>
                    <a:pt x="5835" y="7701"/>
                  </a:cubicBezTo>
                  <a:cubicBezTo>
                    <a:pt x="6447" y="7701"/>
                    <a:pt x="7102" y="7592"/>
                    <a:pt x="7781" y="7316"/>
                  </a:cubicBezTo>
                  <a:cubicBezTo>
                    <a:pt x="7781" y="7316"/>
                    <a:pt x="5635" y="6499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09" y="1623"/>
                    <a:pt x="6104" y="1623"/>
                  </a:cubicBezTo>
                  <a:cubicBezTo>
                    <a:pt x="5980" y="1623"/>
                    <a:pt x="4400" y="1465"/>
                    <a:pt x="10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548;p38">
              <a:extLst>
                <a:ext uri="{FF2B5EF4-FFF2-40B4-BE49-F238E27FC236}">
                  <a16:creationId xmlns:a16="http://schemas.microsoft.com/office/drawing/2014/main" id="{EA491CBE-5A43-98E1-18FB-FA0D075DC750}"/>
                </a:ext>
              </a:extLst>
            </p:cNvPr>
            <p:cNvSpPr/>
            <p:nvPr/>
          </p:nvSpPr>
          <p:spPr>
            <a:xfrm>
              <a:off x="6365722" y="1881228"/>
              <a:ext cx="473459" cy="228024"/>
            </a:xfrm>
            <a:custGeom>
              <a:avLst/>
              <a:gdLst/>
              <a:ahLst/>
              <a:cxnLst/>
              <a:rect l="l" t="t" r="r" b="b"/>
              <a:pathLst>
                <a:path w="5874" h="2829" extrusionOk="0">
                  <a:moveTo>
                    <a:pt x="5873" y="2367"/>
                  </a:moveTo>
                  <a:cubicBezTo>
                    <a:pt x="5872" y="2368"/>
                    <a:pt x="5870" y="2368"/>
                    <a:pt x="5869" y="2369"/>
                  </a:cubicBezTo>
                  <a:lnTo>
                    <a:pt x="5869" y="2369"/>
                  </a:lnTo>
                  <a:cubicBezTo>
                    <a:pt x="5872" y="2368"/>
                    <a:pt x="5874" y="2368"/>
                    <a:pt x="5873" y="2367"/>
                  </a:cubicBezTo>
                  <a:close/>
                  <a:moveTo>
                    <a:pt x="2141" y="0"/>
                  </a:moveTo>
                  <a:cubicBezTo>
                    <a:pt x="2141" y="0"/>
                    <a:pt x="1496" y="1415"/>
                    <a:pt x="546" y="1415"/>
                  </a:cubicBezTo>
                  <a:cubicBezTo>
                    <a:pt x="373" y="1415"/>
                    <a:pt x="191" y="1368"/>
                    <a:pt x="1" y="1258"/>
                  </a:cubicBezTo>
                  <a:lnTo>
                    <a:pt x="1" y="1258"/>
                  </a:lnTo>
                  <a:cubicBezTo>
                    <a:pt x="1" y="1258"/>
                    <a:pt x="1394" y="2828"/>
                    <a:pt x="3689" y="2828"/>
                  </a:cubicBezTo>
                  <a:cubicBezTo>
                    <a:pt x="4346" y="2828"/>
                    <a:pt x="5076" y="2700"/>
                    <a:pt x="5869" y="2369"/>
                  </a:cubicBezTo>
                  <a:lnTo>
                    <a:pt x="5869" y="2369"/>
                  </a:lnTo>
                  <a:cubicBezTo>
                    <a:pt x="5850" y="2374"/>
                    <a:pt x="5766" y="2386"/>
                    <a:pt x="5633" y="2386"/>
                  </a:cubicBezTo>
                  <a:cubicBezTo>
                    <a:pt x="5034" y="2386"/>
                    <a:pt x="3434" y="2150"/>
                    <a:pt x="21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D1D9A206-3246-2F7F-91F6-D53927C7FFDC}"/>
              </a:ext>
            </a:extLst>
          </p:cNvPr>
          <p:cNvSpPr txBox="1"/>
          <p:nvPr/>
        </p:nvSpPr>
        <p:spPr>
          <a:xfrm>
            <a:off x="483184" y="519407"/>
            <a:ext cx="73248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id-ID" sz="2000" b="1" dirty="0" err="1">
                <a:solidFill>
                  <a:schemeClr val="bg2">
                    <a:lumMod val="25000"/>
                  </a:schemeClr>
                </a:solidFill>
                <a:latin typeface="DM Sans" pitchFamily="2" charset="77"/>
              </a:rPr>
              <a:t>Fenomena-Fenomena</a:t>
            </a:r>
            <a:r>
              <a:rPr lang="id-ID" sz="2000" b="1" dirty="0">
                <a:solidFill>
                  <a:schemeClr val="bg2">
                    <a:lumMod val="25000"/>
                  </a:schemeClr>
                </a:solidFill>
                <a:latin typeface="DM Sans" pitchFamily="2" charset="77"/>
              </a:rPr>
              <a:t> yang Dapat Merongrong Semangat </a:t>
            </a:r>
            <a:r>
              <a:rPr lang="id-ID" sz="2000" b="1" dirty="0" err="1">
                <a:solidFill>
                  <a:schemeClr val="bg2">
                    <a:lumMod val="25000"/>
                  </a:schemeClr>
                </a:solidFill>
                <a:latin typeface="DM Sans" pitchFamily="2" charset="77"/>
              </a:rPr>
              <a:t>Bhinneka</a:t>
            </a:r>
            <a:r>
              <a:rPr lang="id-ID" sz="2000" b="1" dirty="0">
                <a:solidFill>
                  <a:schemeClr val="bg2">
                    <a:lumMod val="25000"/>
                  </a:schemeClr>
                </a:solidFill>
                <a:latin typeface="DM Sans" pitchFamily="2" charset="77"/>
              </a:rPr>
              <a:t> Tunggal Ika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437BFEC-4146-6BE3-47E9-15139040F65B}"/>
              </a:ext>
            </a:extLst>
          </p:cNvPr>
          <p:cNvSpPr txBox="1"/>
          <p:nvPr/>
        </p:nvSpPr>
        <p:spPr>
          <a:xfrm>
            <a:off x="1835374" y="1519263"/>
            <a:ext cx="92091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Dengan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adanya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internet,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pertukaran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pengetahuan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dan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informasi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menjadi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makin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cepat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.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Informasi-informasi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tersebut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sangat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banyak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dan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bahkan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berlebihan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.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Kelimpahan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informasi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dan data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tersebut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menyebabkan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pengelolaan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informasi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menjadi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lebih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sulit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. Dari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berbagai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informasi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yang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beredar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ini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,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tidak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semua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informasi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tersebut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benar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adanya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. Ada di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antaranya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berupa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ujaran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kebencian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(</a:t>
            </a:r>
            <a:r>
              <a:rPr lang="en-US" sz="1600" i="1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hate speech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) dan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hoaks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. </a:t>
            </a:r>
            <a:endParaRPr lang="en-US" sz="1400" dirty="0">
              <a:solidFill>
                <a:schemeClr val="tx2">
                  <a:lumMod val="75000"/>
                </a:schemeClr>
              </a:solidFill>
              <a:latin typeface="DM Sans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7B683C-F71A-BBAA-10D9-C9268C52696B}"/>
              </a:ext>
            </a:extLst>
          </p:cNvPr>
          <p:cNvSpPr txBox="1"/>
          <p:nvPr/>
        </p:nvSpPr>
        <p:spPr>
          <a:xfrm>
            <a:off x="1835374" y="3199691"/>
            <a:ext cx="920916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Ujaran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kebencian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dapat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dipahami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sebagai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suatu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bentuk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ekspresi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berupa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ucapan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, tulisan, dan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gambar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yang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dibuat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seseorang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di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muka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umum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untuk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tujuan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menyebar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dan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menyulut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kebencian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DM Sans" pitchFamily="2" charset="77"/>
              </a:rPr>
              <a:t> yang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DM Sans" pitchFamily="2" charset="77"/>
              </a:rPr>
              <a:t>mengakibatkan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tindak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diskriminasi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,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kekerasan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,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penghilangan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nyawa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, dan/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atau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konflik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sosial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.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Selain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ujaran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kebencian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,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hoaks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juga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dapat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menimbulkan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konflik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sosial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. Ada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beragam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tujuan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penyampaian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hoaks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.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Mulai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dari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sekadar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lelucon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dan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iseng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,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sampai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pada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penipuan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, propaganda,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provokasi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,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atau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agitasi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DM Sans" pitchFamily="2" charset="77"/>
              </a:rPr>
              <a:t>. </a:t>
            </a:r>
            <a:endParaRPr lang="en-US" sz="1600" dirty="0">
              <a:solidFill>
                <a:schemeClr val="tx2">
                  <a:lumMod val="75000"/>
                </a:schemeClr>
              </a:solidFill>
              <a:latin typeface="DM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62629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creenshot, rectangle, white, design&#10;&#10;Description automatically generated">
            <a:extLst>
              <a:ext uri="{FF2B5EF4-FFF2-40B4-BE49-F238E27FC236}">
                <a16:creationId xmlns:a16="http://schemas.microsoft.com/office/drawing/2014/main" id="{69B61585-F283-21F0-20C9-0563BD938B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79"/>
            <a:ext cx="12192000" cy="64579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8A76ED9-9907-9F38-E848-F81E706967A1}"/>
              </a:ext>
            </a:extLst>
          </p:cNvPr>
          <p:cNvSpPr txBox="1"/>
          <p:nvPr/>
        </p:nvSpPr>
        <p:spPr>
          <a:xfrm>
            <a:off x="483183" y="398670"/>
            <a:ext cx="7324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id-ID" sz="2000" b="1" dirty="0" err="1">
                <a:solidFill>
                  <a:schemeClr val="bg2">
                    <a:lumMod val="25000"/>
                  </a:schemeClr>
                </a:solidFill>
                <a:latin typeface="DM Sans" pitchFamily="2" charset="77"/>
              </a:rPr>
              <a:t>Literasi</a:t>
            </a:r>
            <a:r>
              <a:rPr lang="id-ID" sz="2000" b="1" dirty="0">
                <a:solidFill>
                  <a:schemeClr val="bg2">
                    <a:lumMod val="25000"/>
                  </a:schemeClr>
                </a:solidFill>
                <a:latin typeface="DM Sans" pitchFamily="2" charset="77"/>
              </a:rPr>
              <a:t> Digital untuk Semangat </a:t>
            </a:r>
            <a:r>
              <a:rPr lang="id-ID" sz="2000" b="1" dirty="0" err="1">
                <a:solidFill>
                  <a:schemeClr val="bg2">
                    <a:lumMod val="25000"/>
                  </a:schemeClr>
                </a:solidFill>
                <a:latin typeface="DM Sans" pitchFamily="2" charset="77"/>
              </a:rPr>
              <a:t>Bhinneka</a:t>
            </a:r>
            <a:r>
              <a:rPr lang="id-ID" sz="2000" b="1" dirty="0">
                <a:solidFill>
                  <a:schemeClr val="bg2">
                    <a:lumMod val="25000"/>
                  </a:schemeClr>
                </a:solidFill>
                <a:latin typeface="DM Sans" pitchFamily="2" charset="77"/>
              </a:rPr>
              <a:t> Tunggal Ika </a:t>
            </a:r>
          </a:p>
        </p:txBody>
      </p:sp>
      <p:grpSp>
        <p:nvGrpSpPr>
          <p:cNvPr id="4" name="Google Shape;480;p37">
            <a:extLst>
              <a:ext uri="{FF2B5EF4-FFF2-40B4-BE49-F238E27FC236}">
                <a16:creationId xmlns:a16="http://schemas.microsoft.com/office/drawing/2014/main" id="{99FD333D-A437-8492-5E2D-31CC4FE93A86}"/>
              </a:ext>
            </a:extLst>
          </p:cNvPr>
          <p:cNvGrpSpPr/>
          <p:nvPr/>
        </p:nvGrpSpPr>
        <p:grpSpPr>
          <a:xfrm>
            <a:off x="295951" y="2433197"/>
            <a:ext cx="2538690" cy="3589825"/>
            <a:chOff x="524550" y="534991"/>
            <a:chExt cx="3273253" cy="4140700"/>
          </a:xfrm>
        </p:grpSpPr>
        <p:grpSp>
          <p:nvGrpSpPr>
            <p:cNvPr id="5" name="Google Shape;481;p37">
              <a:extLst>
                <a:ext uri="{FF2B5EF4-FFF2-40B4-BE49-F238E27FC236}">
                  <a16:creationId xmlns:a16="http://schemas.microsoft.com/office/drawing/2014/main" id="{802C4A69-A87A-AE8C-3A17-6F651D1E790D}"/>
                </a:ext>
              </a:extLst>
            </p:cNvPr>
            <p:cNvGrpSpPr/>
            <p:nvPr/>
          </p:nvGrpSpPr>
          <p:grpSpPr>
            <a:xfrm>
              <a:off x="1171502" y="534991"/>
              <a:ext cx="1029692" cy="1990300"/>
              <a:chOff x="1171502" y="534991"/>
              <a:chExt cx="1029692" cy="1990300"/>
            </a:xfrm>
          </p:grpSpPr>
          <p:grpSp>
            <p:nvGrpSpPr>
              <p:cNvPr id="55" name="Google Shape;482;p37">
                <a:extLst>
                  <a:ext uri="{FF2B5EF4-FFF2-40B4-BE49-F238E27FC236}">
                    <a16:creationId xmlns:a16="http://schemas.microsoft.com/office/drawing/2014/main" id="{F565F16D-EF22-1A14-990C-E5368C5B58A8}"/>
                  </a:ext>
                </a:extLst>
              </p:cNvPr>
              <p:cNvGrpSpPr/>
              <p:nvPr/>
            </p:nvGrpSpPr>
            <p:grpSpPr>
              <a:xfrm flipH="1">
                <a:off x="1536561" y="1861005"/>
                <a:ext cx="664633" cy="664286"/>
                <a:chOff x="6212418" y="1482331"/>
                <a:chExt cx="627249" cy="626921"/>
              </a:xfrm>
            </p:grpSpPr>
            <p:sp>
              <p:nvSpPr>
                <p:cNvPr id="59" name="Google Shape;483;p37">
                  <a:extLst>
                    <a:ext uri="{FF2B5EF4-FFF2-40B4-BE49-F238E27FC236}">
                      <a16:creationId xmlns:a16="http://schemas.microsoft.com/office/drawing/2014/main" id="{2F7CDDDC-199F-BB9C-DF4E-276B2F2438E9}"/>
                    </a:ext>
                  </a:extLst>
                </p:cNvPr>
                <p:cNvSpPr/>
                <p:nvPr/>
              </p:nvSpPr>
              <p:spPr>
                <a:xfrm>
                  <a:off x="6212418" y="1482331"/>
                  <a:ext cx="627249" cy="62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82" h="7702" extrusionOk="0">
                      <a:moveTo>
                        <a:pt x="6112" y="1623"/>
                      </a:moveTo>
                      <a:cubicBezTo>
                        <a:pt x="6112" y="1623"/>
                        <a:pt x="6112" y="1623"/>
                        <a:pt x="6112" y="1623"/>
                      </a:cubicBezTo>
                      <a:lnTo>
                        <a:pt x="6112" y="1623"/>
                      </a:lnTo>
                      <a:cubicBezTo>
                        <a:pt x="6112" y="1623"/>
                        <a:pt x="6112" y="1623"/>
                        <a:pt x="6112" y="1623"/>
                      </a:cubicBezTo>
                      <a:close/>
                      <a:moveTo>
                        <a:pt x="1032" y="1"/>
                      </a:moveTo>
                      <a:cubicBezTo>
                        <a:pt x="1032" y="1"/>
                        <a:pt x="1" y="4037"/>
                        <a:pt x="1909" y="6207"/>
                      </a:cubicBezTo>
                      <a:cubicBezTo>
                        <a:pt x="1909" y="6207"/>
                        <a:pt x="3569" y="7701"/>
                        <a:pt x="5835" y="7701"/>
                      </a:cubicBezTo>
                      <a:cubicBezTo>
                        <a:pt x="6447" y="7701"/>
                        <a:pt x="7102" y="7592"/>
                        <a:pt x="7781" y="7316"/>
                      </a:cubicBezTo>
                      <a:cubicBezTo>
                        <a:pt x="7781" y="7316"/>
                        <a:pt x="5635" y="6499"/>
                        <a:pt x="6112" y="1623"/>
                      </a:cubicBezTo>
                      <a:lnTo>
                        <a:pt x="6112" y="1623"/>
                      </a:lnTo>
                      <a:cubicBezTo>
                        <a:pt x="6112" y="1623"/>
                        <a:pt x="6109" y="1623"/>
                        <a:pt x="6104" y="1623"/>
                      </a:cubicBezTo>
                      <a:cubicBezTo>
                        <a:pt x="5980" y="1623"/>
                        <a:pt x="4400" y="1465"/>
                        <a:pt x="1032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" name="Google Shape;484;p37">
                  <a:extLst>
                    <a:ext uri="{FF2B5EF4-FFF2-40B4-BE49-F238E27FC236}">
                      <a16:creationId xmlns:a16="http://schemas.microsoft.com/office/drawing/2014/main" id="{686B11C3-5DE5-FCEE-43F5-3F582C347FE8}"/>
                    </a:ext>
                  </a:extLst>
                </p:cNvPr>
                <p:cNvSpPr/>
                <p:nvPr/>
              </p:nvSpPr>
              <p:spPr>
                <a:xfrm>
                  <a:off x="6365722" y="1881228"/>
                  <a:ext cx="473459" cy="2280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4" h="2829" extrusionOk="0">
                      <a:moveTo>
                        <a:pt x="5873" y="2367"/>
                      </a:moveTo>
                      <a:cubicBezTo>
                        <a:pt x="5872" y="2368"/>
                        <a:pt x="5870" y="2368"/>
                        <a:pt x="5869" y="2369"/>
                      </a:cubicBezTo>
                      <a:lnTo>
                        <a:pt x="5869" y="2369"/>
                      </a:lnTo>
                      <a:cubicBezTo>
                        <a:pt x="5872" y="2368"/>
                        <a:pt x="5874" y="2368"/>
                        <a:pt x="5873" y="2367"/>
                      </a:cubicBezTo>
                      <a:close/>
                      <a:moveTo>
                        <a:pt x="2141" y="0"/>
                      </a:moveTo>
                      <a:cubicBezTo>
                        <a:pt x="2141" y="0"/>
                        <a:pt x="1496" y="1415"/>
                        <a:pt x="546" y="1415"/>
                      </a:cubicBezTo>
                      <a:cubicBezTo>
                        <a:pt x="373" y="1415"/>
                        <a:pt x="191" y="1368"/>
                        <a:pt x="1" y="1258"/>
                      </a:cubicBezTo>
                      <a:lnTo>
                        <a:pt x="1" y="1258"/>
                      </a:lnTo>
                      <a:cubicBezTo>
                        <a:pt x="1" y="1258"/>
                        <a:pt x="1394" y="2828"/>
                        <a:pt x="3689" y="2828"/>
                      </a:cubicBezTo>
                      <a:cubicBezTo>
                        <a:pt x="4346" y="2828"/>
                        <a:pt x="5076" y="2700"/>
                        <a:pt x="5869" y="2369"/>
                      </a:cubicBezTo>
                      <a:lnTo>
                        <a:pt x="5869" y="2369"/>
                      </a:lnTo>
                      <a:cubicBezTo>
                        <a:pt x="5850" y="2374"/>
                        <a:pt x="5766" y="2386"/>
                        <a:pt x="5633" y="2386"/>
                      </a:cubicBezTo>
                      <a:cubicBezTo>
                        <a:pt x="5034" y="2386"/>
                        <a:pt x="3434" y="2150"/>
                        <a:pt x="214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56" name="Google Shape;485;p37">
                <a:extLst>
                  <a:ext uri="{FF2B5EF4-FFF2-40B4-BE49-F238E27FC236}">
                    <a16:creationId xmlns:a16="http://schemas.microsoft.com/office/drawing/2014/main" id="{40B9217E-0C6E-EF44-BF1A-676587585190}"/>
                  </a:ext>
                </a:extLst>
              </p:cNvPr>
              <p:cNvGrpSpPr/>
              <p:nvPr/>
            </p:nvGrpSpPr>
            <p:grpSpPr>
              <a:xfrm flipH="1">
                <a:off x="1171502" y="534991"/>
                <a:ext cx="845522" cy="916625"/>
                <a:chOff x="7511392" y="307000"/>
                <a:chExt cx="863570" cy="936192"/>
              </a:xfrm>
            </p:grpSpPr>
            <p:sp>
              <p:nvSpPr>
                <p:cNvPr id="57" name="Google Shape;486;p37">
                  <a:extLst>
                    <a:ext uri="{FF2B5EF4-FFF2-40B4-BE49-F238E27FC236}">
                      <a16:creationId xmlns:a16="http://schemas.microsoft.com/office/drawing/2014/main" id="{C97F7523-B38E-7D69-DAA6-506EE892C6A7}"/>
                    </a:ext>
                  </a:extLst>
                </p:cNvPr>
                <p:cNvSpPr/>
                <p:nvPr/>
              </p:nvSpPr>
              <p:spPr>
                <a:xfrm>
                  <a:off x="7927457" y="838406"/>
                  <a:ext cx="447505" cy="4047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" h="5022" extrusionOk="0">
                      <a:moveTo>
                        <a:pt x="2386" y="1"/>
                      </a:moveTo>
                      <a:cubicBezTo>
                        <a:pt x="2386" y="7"/>
                        <a:pt x="1" y="2159"/>
                        <a:pt x="1342" y="4353"/>
                      </a:cubicBezTo>
                      <a:cubicBezTo>
                        <a:pt x="1342" y="4353"/>
                        <a:pt x="2052" y="5021"/>
                        <a:pt x="3210" y="5021"/>
                      </a:cubicBezTo>
                      <a:cubicBezTo>
                        <a:pt x="3863" y="5021"/>
                        <a:pt x="4659" y="4809"/>
                        <a:pt x="5551" y="4144"/>
                      </a:cubicBezTo>
                      <a:cubicBezTo>
                        <a:pt x="5551" y="4144"/>
                        <a:pt x="3280" y="3125"/>
                        <a:pt x="238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" name="Google Shape;487;p37">
                  <a:extLst>
                    <a:ext uri="{FF2B5EF4-FFF2-40B4-BE49-F238E27FC236}">
                      <a16:creationId xmlns:a16="http://schemas.microsoft.com/office/drawing/2014/main" id="{A41BCB5A-EEEC-B3D7-2EBB-636986A25CC9}"/>
                    </a:ext>
                  </a:extLst>
                </p:cNvPr>
                <p:cNvSpPr/>
                <p:nvPr/>
              </p:nvSpPr>
              <p:spPr>
                <a:xfrm>
                  <a:off x="7511392" y="307000"/>
                  <a:ext cx="787164" cy="8823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66" h="10947" extrusionOk="0">
                      <a:moveTo>
                        <a:pt x="7989" y="0"/>
                      </a:moveTo>
                      <a:cubicBezTo>
                        <a:pt x="7989" y="0"/>
                        <a:pt x="0" y="3476"/>
                        <a:pt x="6504" y="10946"/>
                      </a:cubicBezTo>
                      <a:cubicBezTo>
                        <a:pt x="6504" y="10946"/>
                        <a:pt x="5473" y="8436"/>
                        <a:pt x="9766" y="6141"/>
                      </a:cubicBezTo>
                      <a:cubicBezTo>
                        <a:pt x="9766" y="6141"/>
                        <a:pt x="7917" y="2880"/>
                        <a:pt x="7989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" name="Google Shape;488;p37">
              <a:extLst>
                <a:ext uri="{FF2B5EF4-FFF2-40B4-BE49-F238E27FC236}">
                  <a16:creationId xmlns:a16="http://schemas.microsoft.com/office/drawing/2014/main" id="{E90494B8-9943-8D59-E729-48A86A99F1A6}"/>
                </a:ext>
              </a:extLst>
            </p:cNvPr>
            <p:cNvGrpSpPr/>
            <p:nvPr/>
          </p:nvGrpSpPr>
          <p:grpSpPr>
            <a:xfrm>
              <a:off x="524550" y="3150379"/>
              <a:ext cx="3273253" cy="1525313"/>
              <a:chOff x="524550" y="3252688"/>
              <a:chExt cx="3273253" cy="1525313"/>
            </a:xfrm>
          </p:grpSpPr>
          <p:sp>
            <p:nvSpPr>
              <p:cNvPr id="7" name="Google Shape;489;p37">
                <a:extLst>
                  <a:ext uri="{FF2B5EF4-FFF2-40B4-BE49-F238E27FC236}">
                    <a16:creationId xmlns:a16="http://schemas.microsoft.com/office/drawing/2014/main" id="{F2F7C54C-5568-E2B1-844E-376CC7AF2613}"/>
                  </a:ext>
                </a:extLst>
              </p:cNvPr>
              <p:cNvSpPr/>
              <p:nvPr/>
            </p:nvSpPr>
            <p:spPr>
              <a:xfrm>
                <a:off x="524550" y="4609128"/>
                <a:ext cx="3273253" cy="168873"/>
              </a:xfrm>
              <a:custGeom>
                <a:avLst/>
                <a:gdLst/>
                <a:ahLst/>
                <a:cxnLst/>
                <a:rect l="l" t="t" r="r" b="b"/>
                <a:pathLst>
                  <a:path w="17929" h="925" extrusionOk="0">
                    <a:moveTo>
                      <a:pt x="8961" y="1"/>
                    </a:moveTo>
                    <a:cubicBezTo>
                      <a:pt x="4013" y="1"/>
                      <a:pt x="1" y="209"/>
                      <a:pt x="1" y="466"/>
                    </a:cubicBezTo>
                    <a:cubicBezTo>
                      <a:pt x="1" y="722"/>
                      <a:pt x="4013" y="925"/>
                      <a:pt x="8961" y="925"/>
                    </a:cubicBezTo>
                    <a:cubicBezTo>
                      <a:pt x="13916" y="925"/>
                      <a:pt x="17928" y="722"/>
                      <a:pt x="17928" y="466"/>
                    </a:cubicBezTo>
                    <a:cubicBezTo>
                      <a:pt x="17928" y="209"/>
                      <a:pt x="13916" y="1"/>
                      <a:pt x="8961" y="1"/>
                    </a:cubicBez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" name="Google Shape;490;p37">
                <a:extLst>
                  <a:ext uri="{FF2B5EF4-FFF2-40B4-BE49-F238E27FC236}">
                    <a16:creationId xmlns:a16="http://schemas.microsoft.com/office/drawing/2014/main" id="{32E95B2F-73A0-6F76-8E57-EFCD783F79CC}"/>
                  </a:ext>
                </a:extLst>
              </p:cNvPr>
              <p:cNvGrpSpPr/>
              <p:nvPr/>
            </p:nvGrpSpPr>
            <p:grpSpPr>
              <a:xfrm>
                <a:off x="813848" y="3252688"/>
                <a:ext cx="2921613" cy="1458859"/>
                <a:chOff x="813848" y="3252688"/>
                <a:chExt cx="2921613" cy="1458859"/>
              </a:xfrm>
            </p:grpSpPr>
            <p:grpSp>
              <p:nvGrpSpPr>
                <p:cNvPr id="9" name="Google Shape;491;p37">
                  <a:extLst>
                    <a:ext uri="{FF2B5EF4-FFF2-40B4-BE49-F238E27FC236}">
                      <a16:creationId xmlns:a16="http://schemas.microsoft.com/office/drawing/2014/main" id="{9199762B-BDE8-7E80-67A7-58A847CD8116}"/>
                    </a:ext>
                  </a:extLst>
                </p:cNvPr>
                <p:cNvGrpSpPr/>
                <p:nvPr/>
              </p:nvGrpSpPr>
              <p:grpSpPr>
                <a:xfrm>
                  <a:off x="813848" y="4145244"/>
                  <a:ext cx="2655916" cy="566303"/>
                  <a:chOff x="6098010" y="4127346"/>
                  <a:chExt cx="2020169" cy="430747"/>
                </a:xfrm>
              </p:grpSpPr>
              <p:sp>
                <p:nvSpPr>
                  <p:cNvPr id="40" name="Google Shape;492;p37">
                    <a:extLst>
                      <a:ext uri="{FF2B5EF4-FFF2-40B4-BE49-F238E27FC236}">
                        <a16:creationId xmlns:a16="http://schemas.microsoft.com/office/drawing/2014/main" id="{DC25C909-D942-744B-753B-8495FCE2AC41}"/>
                      </a:ext>
                    </a:extLst>
                  </p:cNvPr>
                  <p:cNvSpPr/>
                  <p:nvPr/>
                </p:nvSpPr>
                <p:spPr>
                  <a:xfrm>
                    <a:off x="6098010" y="4127346"/>
                    <a:ext cx="1162557" cy="4307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72" h="3102" extrusionOk="0">
                        <a:moveTo>
                          <a:pt x="358" y="1"/>
                        </a:moveTo>
                        <a:cubicBezTo>
                          <a:pt x="1" y="1038"/>
                          <a:pt x="1" y="2064"/>
                          <a:pt x="358" y="3101"/>
                        </a:cubicBezTo>
                        <a:lnTo>
                          <a:pt x="8371" y="3101"/>
                        </a:lnTo>
                        <a:lnTo>
                          <a:pt x="8371" y="1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" name="Google Shape;493;p37">
                    <a:extLst>
                      <a:ext uri="{FF2B5EF4-FFF2-40B4-BE49-F238E27FC236}">
                        <a16:creationId xmlns:a16="http://schemas.microsoft.com/office/drawing/2014/main" id="{3F15A4B8-9389-8A76-5532-85C2E4FA72CC}"/>
                      </a:ext>
                    </a:extLst>
                  </p:cNvPr>
                  <p:cNvSpPr/>
                  <p:nvPr/>
                </p:nvSpPr>
                <p:spPr>
                  <a:xfrm>
                    <a:off x="6098010" y="4127346"/>
                    <a:ext cx="114423" cy="4307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4" h="3102" extrusionOk="0">
                        <a:moveTo>
                          <a:pt x="358" y="1"/>
                        </a:moveTo>
                        <a:cubicBezTo>
                          <a:pt x="1" y="1038"/>
                          <a:pt x="1" y="2064"/>
                          <a:pt x="358" y="3101"/>
                        </a:cubicBezTo>
                        <a:lnTo>
                          <a:pt x="794" y="3101"/>
                        </a:lnTo>
                        <a:cubicBezTo>
                          <a:pt x="472" y="2064"/>
                          <a:pt x="484" y="1038"/>
                          <a:pt x="823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" name="Google Shape;494;p37">
                    <a:extLst>
                      <a:ext uri="{FF2B5EF4-FFF2-40B4-BE49-F238E27FC236}">
                        <a16:creationId xmlns:a16="http://schemas.microsoft.com/office/drawing/2014/main" id="{95243D97-93E5-FC96-D217-90A21DAB050E}"/>
                      </a:ext>
                    </a:extLst>
                  </p:cNvPr>
                  <p:cNvSpPr/>
                  <p:nvPr/>
                </p:nvSpPr>
                <p:spPr>
                  <a:xfrm>
                    <a:off x="6190770" y="4127346"/>
                    <a:ext cx="67209" cy="4307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4" h="3102" extrusionOk="0">
                        <a:moveTo>
                          <a:pt x="364" y="1"/>
                        </a:moveTo>
                        <a:cubicBezTo>
                          <a:pt x="0" y="1038"/>
                          <a:pt x="0" y="2064"/>
                          <a:pt x="364" y="3101"/>
                        </a:cubicBezTo>
                        <a:lnTo>
                          <a:pt x="483" y="3101"/>
                        </a:lnTo>
                        <a:cubicBezTo>
                          <a:pt x="131" y="2064"/>
                          <a:pt x="131" y="1038"/>
                          <a:pt x="471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" name="Google Shape;495;p37">
                    <a:extLst>
                      <a:ext uri="{FF2B5EF4-FFF2-40B4-BE49-F238E27FC236}">
                        <a16:creationId xmlns:a16="http://schemas.microsoft.com/office/drawing/2014/main" id="{44F0E7AE-D940-2092-1C2F-558E58731CB0}"/>
                      </a:ext>
                    </a:extLst>
                  </p:cNvPr>
                  <p:cNvSpPr/>
                  <p:nvPr/>
                </p:nvSpPr>
                <p:spPr>
                  <a:xfrm>
                    <a:off x="7027692" y="4127346"/>
                    <a:ext cx="66376" cy="4307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8" h="3102" extrusionOk="0">
                        <a:moveTo>
                          <a:pt x="359" y="1"/>
                        </a:moveTo>
                        <a:cubicBezTo>
                          <a:pt x="1" y="1038"/>
                          <a:pt x="1" y="2064"/>
                          <a:pt x="359" y="3101"/>
                        </a:cubicBezTo>
                        <a:lnTo>
                          <a:pt x="478" y="3101"/>
                        </a:lnTo>
                        <a:cubicBezTo>
                          <a:pt x="126" y="2064"/>
                          <a:pt x="126" y="1038"/>
                          <a:pt x="466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" name="Google Shape;496;p37">
                    <a:extLst>
                      <a:ext uri="{FF2B5EF4-FFF2-40B4-BE49-F238E27FC236}">
                        <a16:creationId xmlns:a16="http://schemas.microsoft.com/office/drawing/2014/main" id="{5E1F3CD6-2FD3-9249-FCBB-91940B6739E6}"/>
                      </a:ext>
                    </a:extLst>
                  </p:cNvPr>
                  <p:cNvSpPr/>
                  <p:nvPr/>
                </p:nvSpPr>
                <p:spPr>
                  <a:xfrm>
                    <a:off x="7185856" y="4127346"/>
                    <a:ext cx="932323" cy="465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14" h="335" extrusionOk="0">
                        <a:moveTo>
                          <a:pt x="1" y="1"/>
                        </a:moveTo>
                        <a:lnTo>
                          <a:pt x="1" y="335"/>
                        </a:lnTo>
                        <a:lnTo>
                          <a:pt x="6714" y="335"/>
                        </a:lnTo>
                        <a:lnTo>
                          <a:pt x="6714" y="1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" name="Google Shape;497;p37">
                    <a:extLst>
                      <a:ext uri="{FF2B5EF4-FFF2-40B4-BE49-F238E27FC236}">
                        <a16:creationId xmlns:a16="http://schemas.microsoft.com/office/drawing/2014/main" id="{CE19A85C-99B6-B471-B374-4D6C3343472C}"/>
                      </a:ext>
                    </a:extLst>
                  </p:cNvPr>
                  <p:cNvSpPr/>
                  <p:nvPr/>
                </p:nvSpPr>
                <p:spPr>
                  <a:xfrm>
                    <a:off x="7185856" y="4511575"/>
                    <a:ext cx="932323" cy="465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14" h="335" extrusionOk="0">
                        <a:moveTo>
                          <a:pt x="1" y="0"/>
                        </a:moveTo>
                        <a:lnTo>
                          <a:pt x="1" y="334"/>
                        </a:lnTo>
                        <a:lnTo>
                          <a:pt x="6714" y="334"/>
                        </a:lnTo>
                        <a:lnTo>
                          <a:pt x="6714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6" name="Google Shape;498;p37">
                    <a:extLst>
                      <a:ext uri="{FF2B5EF4-FFF2-40B4-BE49-F238E27FC236}">
                        <a16:creationId xmlns:a16="http://schemas.microsoft.com/office/drawing/2014/main" id="{69280BCE-6F53-D5AB-EF45-23707FDDBAAC}"/>
                      </a:ext>
                    </a:extLst>
                  </p:cNvPr>
                  <p:cNvSpPr/>
                  <p:nvPr/>
                </p:nvSpPr>
                <p:spPr>
                  <a:xfrm>
                    <a:off x="7199881" y="4175392"/>
                    <a:ext cx="887748" cy="3363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93" h="2422" extrusionOk="0">
                        <a:moveTo>
                          <a:pt x="281" y="1"/>
                        </a:moveTo>
                        <a:cubicBezTo>
                          <a:pt x="1" y="806"/>
                          <a:pt x="1" y="1616"/>
                          <a:pt x="281" y="2421"/>
                        </a:cubicBezTo>
                        <a:lnTo>
                          <a:pt x="6392" y="2421"/>
                        </a:lnTo>
                        <a:cubicBezTo>
                          <a:pt x="6344" y="2296"/>
                          <a:pt x="6303" y="2159"/>
                          <a:pt x="6273" y="2034"/>
                        </a:cubicBezTo>
                        <a:cubicBezTo>
                          <a:pt x="6261" y="2016"/>
                          <a:pt x="6261" y="2004"/>
                          <a:pt x="6261" y="1992"/>
                        </a:cubicBezTo>
                        <a:cubicBezTo>
                          <a:pt x="6231" y="1873"/>
                          <a:pt x="6213" y="1754"/>
                          <a:pt x="6195" y="1634"/>
                        </a:cubicBezTo>
                        <a:cubicBezTo>
                          <a:pt x="6189" y="1622"/>
                          <a:pt x="6189" y="1605"/>
                          <a:pt x="6189" y="1593"/>
                        </a:cubicBezTo>
                        <a:cubicBezTo>
                          <a:pt x="6171" y="1473"/>
                          <a:pt x="6166" y="1354"/>
                          <a:pt x="6166" y="1235"/>
                        </a:cubicBezTo>
                        <a:lnTo>
                          <a:pt x="6166" y="1187"/>
                        </a:lnTo>
                        <a:cubicBezTo>
                          <a:pt x="6166" y="1068"/>
                          <a:pt x="6171" y="949"/>
                          <a:pt x="6189" y="829"/>
                        </a:cubicBezTo>
                        <a:cubicBezTo>
                          <a:pt x="6195" y="818"/>
                          <a:pt x="6195" y="806"/>
                          <a:pt x="6195" y="788"/>
                        </a:cubicBezTo>
                        <a:cubicBezTo>
                          <a:pt x="6213" y="669"/>
                          <a:pt x="6231" y="549"/>
                          <a:pt x="6261" y="430"/>
                        </a:cubicBezTo>
                        <a:cubicBezTo>
                          <a:pt x="6261" y="418"/>
                          <a:pt x="6273" y="400"/>
                          <a:pt x="6273" y="388"/>
                        </a:cubicBezTo>
                        <a:cubicBezTo>
                          <a:pt x="6303" y="257"/>
                          <a:pt x="6344" y="126"/>
                          <a:pt x="6392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7" name="Google Shape;499;p37">
                    <a:extLst>
                      <a:ext uri="{FF2B5EF4-FFF2-40B4-BE49-F238E27FC236}">
                        <a16:creationId xmlns:a16="http://schemas.microsoft.com/office/drawing/2014/main" id="{1C53B0E9-C05F-8162-6851-FE8FE0A6BD2B}"/>
                      </a:ext>
                    </a:extLst>
                  </p:cNvPr>
                  <p:cNvSpPr/>
                  <p:nvPr/>
                </p:nvSpPr>
                <p:spPr>
                  <a:xfrm>
                    <a:off x="7308332" y="4227604"/>
                    <a:ext cx="762633" cy="68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92" h="49" extrusionOk="0">
                        <a:moveTo>
                          <a:pt x="25" y="0"/>
                        </a:moveTo>
                        <a:cubicBezTo>
                          <a:pt x="13" y="0"/>
                          <a:pt x="1" y="12"/>
                          <a:pt x="1" y="24"/>
                        </a:cubicBezTo>
                        <a:cubicBezTo>
                          <a:pt x="1" y="42"/>
                          <a:pt x="13" y="48"/>
                          <a:pt x="25" y="48"/>
                        </a:cubicBezTo>
                        <a:lnTo>
                          <a:pt x="5480" y="48"/>
                        </a:lnTo>
                        <a:cubicBezTo>
                          <a:pt x="5480" y="30"/>
                          <a:pt x="5492" y="18"/>
                          <a:pt x="5492" y="0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8" name="Google Shape;500;p37">
                    <a:extLst>
                      <a:ext uri="{FF2B5EF4-FFF2-40B4-BE49-F238E27FC236}">
                        <a16:creationId xmlns:a16="http://schemas.microsoft.com/office/drawing/2014/main" id="{8C3EF749-7FAE-D4A9-75BD-5B4243687C21}"/>
                      </a:ext>
                    </a:extLst>
                  </p:cNvPr>
                  <p:cNvSpPr/>
                  <p:nvPr/>
                </p:nvSpPr>
                <p:spPr>
                  <a:xfrm>
                    <a:off x="7363877" y="4283843"/>
                    <a:ext cx="695562" cy="59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09" h="43" extrusionOk="0">
                        <a:moveTo>
                          <a:pt x="24" y="1"/>
                        </a:moveTo>
                        <a:cubicBezTo>
                          <a:pt x="6" y="1"/>
                          <a:pt x="0" y="7"/>
                          <a:pt x="0" y="25"/>
                        </a:cubicBezTo>
                        <a:cubicBezTo>
                          <a:pt x="0" y="37"/>
                          <a:pt x="6" y="43"/>
                          <a:pt x="24" y="43"/>
                        </a:cubicBezTo>
                        <a:lnTo>
                          <a:pt x="4996" y="43"/>
                        </a:lnTo>
                        <a:cubicBezTo>
                          <a:pt x="5008" y="31"/>
                          <a:pt x="5008" y="13"/>
                          <a:pt x="5008" y="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9" name="Google Shape;501;p37">
                    <a:extLst>
                      <a:ext uri="{FF2B5EF4-FFF2-40B4-BE49-F238E27FC236}">
                        <a16:creationId xmlns:a16="http://schemas.microsoft.com/office/drawing/2014/main" id="{BFFACC19-2028-CD7A-5A5E-901145ED288D}"/>
                      </a:ext>
                    </a:extLst>
                  </p:cNvPr>
                  <p:cNvSpPr/>
                  <p:nvPr/>
                </p:nvSpPr>
                <p:spPr>
                  <a:xfrm>
                    <a:off x="7288475" y="4339387"/>
                    <a:ext cx="767632" cy="66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28" h="48" extrusionOk="0">
                        <a:moveTo>
                          <a:pt x="19" y="0"/>
                        </a:moveTo>
                        <a:cubicBezTo>
                          <a:pt x="7" y="0"/>
                          <a:pt x="1" y="12"/>
                          <a:pt x="1" y="24"/>
                        </a:cubicBezTo>
                        <a:cubicBezTo>
                          <a:pt x="1" y="42"/>
                          <a:pt x="7" y="48"/>
                          <a:pt x="19" y="48"/>
                        </a:cubicBezTo>
                        <a:lnTo>
                          <a:pt x="5528" y="48"/>
                        </a:lnTo>
                        <a:lnTo>
                          <a:pt x="5528" y="0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0" name="Google Shape;502;p37">
                    <a:extLst>
                      <a:ext uri="{FF2B5EF4-FFF2-40B4-BE49-F238E27FC236}">
                        <a16:creationId xmlns:a16="http://schemas.microsoft.com/office/drawing/2014/main" id="{EFDC521D-C3CE-C912-D105-05265D5AAA56}"/>
                      </a:ext>
                    </a:extLst>
                  </p:cNvPr>
                  <p:cNvSpPr/>
                  <p:nvPr/>
                </p:nvSpPr>
                <p:spPr>
                  <a:xfrm>
                    <a:off x="7344020" y="4395626"/>
                    <a:ext cx="715420" cy="59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52" h="43" extrusionOk="0">
                        <a:moveTo>
                          <a:pt x="24" y="1"/>
                        </a:moveTo>
                        <a:cubicBezTo>
                          <a:pt x="6" y="1"/>
                          <a:pt x="0" y="7"/>
                          <a:pt x="0" y="25"/>
                        </a:cubicBezTo>
                        <a:cubicBezTo>
                          <a:pt x="0" y="36"/>
                          <a:pt x="6" y="42"/>
                          <a:pt x="24" y="42"/>
                        </a:cubicBezTo>
                        <a:lnTo>
                          <a:pt x="5151" y="42"/>
                        </a:lnTo>
                        <a:lnTo>
                          <a:pt x="5151" y="1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1" name="Google Shape;503;p37">
                    <a:extLst>
                      <a:ext uri="{FF2B5EF4-FFF2-40B4-BE49-F238E27FC236}">
                        <a16:creationId xmlns:a16="http://schemas.microsoft.com/office/drawing/2014/main" id="{A2B9621F-3EBC-44FA-6FCA-F73E611A89AA}"/>
                      </a:ext>
                    </a:extLst>
                  </p:cNvPr>
                  <p:cNvSpPr/>
                  <p:nvPr/>
                </p:nvSpPr>
                <p:spPr>
                  <a:xfrm>
                    <a:off x="7308332" y="4451170"/>
                    <a:ext cx="762633" cy="66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92" h="48" extrusionOk="0">
                        <a:moveTo>
                          <a:pt x="25" y="0"/>
                        </a:moveTo>
                        <a:cubicBezTo>
                          <a:pt x="13" y="0"/>
                          <a:pt x="1" y="12"/>
                          <a:pt x="1" y="24"/>
                        </a:cubicBezTo>
                        <a:cubicBezTo>
                          <a:pt x="1" y="42"/>
                          <a:pt x="13" y="48"/>
                          <a:pt x="25" y="48"/>
                        </a:cubicBezTo>
                        <a:lnTo>
                          <a:pt x="5492" y="48"/>
                        </a:lnTo>
                        <a:cubicBezTo>
                          <a:pt x="5480" y="30"/>
                          <a:pt x="5480" y="18"/>
                          <a:pt x="5480" y="0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2" name="Google Shape;504;p37">
                    <a:extLst>
                      <a:ext uri="{FF2B5EF4-FFF2-40B4-BE49-F238E27FC236}">
                        <a16:creationId xmlns:a16="http://schemas.microsoft.com/office/drawing/2014/main" id="{F66D65FF-E574-02F2-23C1-E798F59E100C}"/>
                      </a:ext>
                    </a:extLst>
                  </p:cNvPr>
                  <p:cNvSpPr/>
                  <p:nvPr/>
                </p:nvSpPr>
                <p:spPr>
                  <a:xfrm>
                    <a:off x="7237235" y="4175392"/>
                    <a:ext cx="850394" cy="3363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24" h="2422" extrusionOk="0">
                        <a:moveTo>
                          <a:pt x="0" y="1"/>
                        </a:moveTo>
                        <a:cubicBezTo>
                          <a:pt x="0" y="1"/>
                          <a:pt x="3440" y="806"/>
                          <a:pt x="5169" y="2421"/>
                        </a:cubicBezTo>
                        <a:lnTo>
                          <a:pt x="6123" y="2421"/>
                        </a:lnTo>
                        <a:cubicBezTo>
                          <a:pt x="6075" y="2296"/>
                          <a:pt x="6034" y="2159"/>
                          <a:pt x="6004" y="2034"/>
                        </a:cubicBezTo>
                        <a:cubicBezTo>
                          <a:pt x="5992" y="2016"/>
                          <a:pt x="5992" y="2004"/>
                          <a:pt x="5986" y="1992"/>
                        </a:cubicBezTo>
                        <a:cubicBezTo>
                          <a:pt x="5956" y="1873"/>
                          <a:pt x="5932" y="1754"/>
                          <a:pt x="5920" y="1634"/>
                        </a:cubicBezTo>
                        <a:cubicBezTo>
                          <a:pt x="5908" y="1622"/>
                          <a:pt x="5908" y="1605"/>
                          <a:pt x="5908" y="1593"/>
                        </a:cubicBezTo>
                        <a:cubicBezTo>
                          <a:pt x="5897" y="1473"/>
                          <a:pt x="5891" y="1354"/>
                          <a:pt x="5891" y="1235"/>
                        </a:cubicBezTo>
                        <a:lnTo>
                          <a:pt x="5891" y="1187"/>
                        </a:lnTo>
                        <a:cubicBezTo>
                          <a:pt x="5891" y="1068"/>
                          <a:pt x="5897" y="949"/>
                          <a:pt x="5908" y="829"/>
                        </a:cubicBezTo>
                        <a:cubicBezTo>
                          <a:pt x="5920" y="818"/>
                          <a:pt x="5920" y="806"/>
                          <a:pt x="5920" y="788"/>
                        </a:cubicBezTo>
                        <a:cubicBezTo>
                          <a:pt x="5932" y="669"/>
                          <a:pt x="5956" y="549"/>
                          <a:pt x="5986" y="430"/>
                        </a:cubicBezTo>
                        <a:cubicBezTo>
                          <a:pt x="5986" y="418"/>
                          <a:pt x="5992" y="400"/>
                          <a:pt x="5992" y="388"/>
                        </a:cubicBezTo>
                        <a:cubicBezTo>
                          <a:pt x="6022" y="257"/>
                          <a:pt x="6069" y="126"/>
                          <a:pt x="6111" y="1"/>
                        </a:cubicBezTo>
                        <a:close/>
                      </a:path>
                    </a:pathLst>
                  </a:custGeom>
                  <a:solidFill>
                    <a:srgbClr val="434343">
                      <a:alpha val="295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3" name="Google Shape;505;p37">
                    <a:extLst>
                      <a:ext uri="{FF2B5EF4-FFF2-40B4-BE49-F238E27FC236}">
                        <a16:creationId xmlns:a16="http://schemas.microsoft.com/office/drawing/2014/main" id="{7325B883-0A4C-4ABC-CAE8-B7CF7DA34313}"/>
                      </a:ext>
                    </a:extLst>
                  </p:cNvPr>
                  <p:cNvSpPr/>
                  <p:nvPr/>
                </p:nvSpPr>
                <p:spPr>
                  <a:xfrm>
                    <a:off x="7129617" y="4127346"/>
                    <a:ext cx="987729" cy="4307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13" h="3102" extrusionOk="0">
                        <a:moveTo>
                          <a:pt x="471" y="1"/>
                        </a:moveTo>
                        <a:cubicBezTo>
                          <a:pt x="471" y="1"/>
                          <a:pt x="60" y="561"/>
                          <a:pt x="30" y="1509"/>
                        </a:cubicBezTo>
                        <a:cubicBezTo>
                          <a:pt x="0" y="2451"/>
                          <a:pt x="268" y="3101"/>
                          <a:pt x="268" y="3101"/>
                        </a:cubicBezTo>
                        <a:lnTo>
                          <a:pt x="7113" y="3101"/>
                        </a:lnTo>
                        <a:lnTo>
                          <a:pt x="7113" y="2767"/>
                        </a:lnTo>
                        <a:lnTo>
                          <a:pt x="775" y="2767"/>
                        </a:lnTo>
                        <a:cubicBezTo>
                          <a:pt x="775" y="2767"/>
                          <a:pt x="549" y="2058"/>
                          <a:pt x="567" y="1497"/>
                        </a:cubicBezTo>
                        <a:cubicBezTo>
                          <a:pt x="590" y="943"/>
                          <a:pt x="698" y="454"/>
                          <a:pt x="775" y="335"/>
                        </a:cubicBezTo>
                        <a:lnTo>
                          <a:pt x="7113" y="335"/>
                        </a:lnTo>
                        <a:lnTo>
                          <a:pt x="7113" y="1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4" name="Google Shape;506;p37">
                    <a:extLst>
                      <a:ext uri="{FF2B5EF4-FFF2-40B4-BE49-F238E27FC236}">
                        <a16:creationId xmlns:a16="http://schemas.microsoft.com/office/drawing/2014/main" id="{0301B4A9-4A35-D864-22F1-88346B598B08}"/>
                      </a:ext>
                    </a:extLst>
                  </p:cNvPr>
                  <p:cNvSpPr/>
                  <p:nvPr/>
                </p:nvSpPr>
                <p:spPr>
                  <a:xfrm>
                    <a:off x="7080737" y="4127346"/>
                    <a:ext cx="114423" cy="4307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4" h="3102" extrusionOk="0">
                        <a:moveTo>
                          <a:pt x="364" y="1"/>
                        </a:moveTo>
                        <a:cubicBezTo>
                          <a:pt x="0" y="1038"/>
                          <a:pt x="0" y="2064"/>
                          <a:pt x="364" y="3101"/>
                        </a:cubicBezTo>
                        <a:lnTo>
                          <a:pt x="793" y="3101"/>
                        </a:lnTo>
                        <a:cubicBezTo>
                          <a:pt x="471" y="2064"/>
                          <a:pt x="489" y="1038"/>
                          <a:pt x="823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0" name="Google Shape;507;p37">
                  <a:extLst>
                    <a:ext uri="{FF2B5EF4-FFF2-40B4-BE49-F238E27FC236}">
                      <a16:creationId xmlns:a16="http://schemas.microsoft.com/office/drawing/2014/main" id="{F15DAA4F-909C-4F54-4F2E-B0C2F62D745B}"/>
                    </a:ext>
                  </a:extLst>
                </p:cNvPr>
                <p:cNvGrpSpPr/>
                <p:nvPr/>
              </p:nvGrpSpPr>
              <p:grpSpPr>
                <a:xfrm>
                  <a:off x="1079546" y="3579305"/>
                  <a:ext cx="2655916" cy="567212"/>
                  <a:chOff x="6348934" y="3696877"/>
                  <a:chExt cx="2020169" cy="431438"/>
                </a:xfrm>
              </p:grpSpPr>
              <p:sp>
                <p:nvSpPr>
                  <p:cNvPr id="27" name="Google Shape;508;p37">
                    <a:extLst>
                      <a:ext uri="{FF2B5EF4-FFF2-40B4-BE49-F238E27FC236}">
                        <a16:creationId xmlns:a16="http://schemas.microsoft.com/office/drawing/2014/main" id="{69FB3654-A728-7B54-FC8E-D9C69DA17745}"/>
                      </a:ext>
                    </a:extLst>
                  </p:cNvPr>
                  <p:cNvSpPr/>
                  <p:nvPr/>
                </p:nvSpPr>
                <p:spPr>
                  <a:xfrm>
                    <a:off x="6348934" y="3696877"/>
                    <a:ext cx="1161585" cy="4306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65" h="3101" extrusionOk="0">
                        <a:moveTo>
                          <a:pt x="358" y="1"/>
                        </a:moveTo>
                        <a:cubicBezTo>
                          <a:pt x="0" y="1038"/>
                          <a:pt x="0" y="2064"/>
                          <a:pt x="358" y="3101"/>
                        </a:cubicBezTo>
                        <a:lnTo>
                          <a:pt x="8365" y="3101"/>
                        </a:lnTo>
                        <a:lnTo>
                          <a:pt x="8365" y="1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8" name="Google Shape;509;p37">
                    <a:extLst>
                      <a:ext uri="{FF2B5EF4-FFF2-40B4-BE49-F238E27FC236}">
                        <a16:creationId xmlns:a16="http://schemas.microsoft.com/office/drawing/2014/main" id="{89D7D108-FBEA-02F8-BC1A-1D08F6AAD313}"/>
                      </a:ext>
                    </a:extLst>
                  </p:cNvPr>
                  <p:cNvSpPr/>
                  <p:nvPr/>
                </p:nvSpPr>
                <p:spPr>
                  <a:xfrm>
                    <a:off x="6348934" y="3697710"/>
                    <a:ext cx="113451" cy="4306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17" h="3101" extrusionOk="0">
                        <a:moveTo>
                          <a:pt x="358" y="1"/>
                        </a:moveTo>
                        <a:cubicBezTo>
                          <a:pt x="0" y="1038"/>
                          <a:pt x="0" y="2070"/>
                          <a:pt x="358" y="3101"/>
                        </a:cubicBezTo>
                        <a:lnTo>
                          <a:pt x="787" y="3101"/>
                        </a:lnTo>
                        <a:cubicBezTo>
                          <a:pt x="465" y="2070"/>
                          <a:pt x="483" y="1032"/>
                          <a:pt x="817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9" name="Google Shape;510;p37">
                    <a:extLst>
                      <a:ext uri="{FF2B5EF4-FFF2-40B4-BE49-F238E27FC236}">
                        <a16:creationId xmlns:a16="http://schemas.microsoft.com/office/drawing/2014/main" id="{E5F9BFF7-974D-E775-1637-21947D5FB6A1}"/>
                      </a:ext>
                    </a:extLst>
                  </p:cNvPr>
                  <p:cNvSpPr/>
                  <p:nvPr/>
                </p:nvSpPr>
                <p:spPr>
                  <a:xfrm>
                    <a:off x="7435947" y="3697710"/>
                    <a:ext cx="933156" cy="465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20" h="335" extrusionOk="0">
                        <a:moveTo>
                          <a:pt x="0" y="1"/>
                        </a:moveTo>
                        <a:lnTo>
                          <a:pt x="0" y="335"/>
                        </a:lnTo>
                        <a:lnTo>
                          <a:pt x="6719" y="335"/>
                        </a:lnTo>
                        <a:lnTo>
                          <a:pt x="6719" y="1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0" name="Google Shape;511;p37">
                    <a:extLst>
                      <a:ext uri="{FF2B5EF4-FFF2-40B4-BE49-F238E27FC236}">
                        <a16:creationId xmlns:a16="http://schemas.microsoft.com/office/drawing/2014/main" id="{626E8FC6-7AAD-0F81-E4AD-C7EF05354858}"/>
                      </a:ext>
                    </a:extLst>
                  </p:cNvPr>
                  <p:cNvSpPr/>
                  <p:nvPr/>
                </p:nvSpPr>
                <p:spPr>
                  <a:xfrm>
                    <a:off x="7435947" y="4081105"/>
                    <a:ext cx="933156" cy="463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20" h="334" extrusionOk="0">
                        <a:moveTo>
                          <a:pt x="0" y="0"/>
                        </a:moveTo>
                        <a:lnTo>
                          <a:pt x="0" y="334"/>
                        </a:lnTo>
                        <a:lnTo>
                          <a:pt x="6719" y="334"/>
                        </a:lnTo>
                        <a:lnTo>
                          <a:pt x="6719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1" name="Google Shape;512;p37">
                    <a:extLst>
                      <a:ext uri="{FF2B5EF4-FFF2-40B4-BE49-F238E27FC236}">
                        <a16:creationId xmlns:a16="http://schemas.microsoft.com/office/drawing/2014/main" id="{23AA1963-B380-D364-D9AA-431B60B92D6A}"/>
                      </a:ext>
                    </a:extLst>
                  </p:cNvPr>
                  <p:cNvSpPr/>
                  <p:nvPr/>
                </p:nvSpPr>
                <p:spPr>
                  <a:xfrm>
                    <a:off x="7450805" y="3744923"/>
                    <a:ext cx="886776" cy="3363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86" h="2422" extrusionOk="0">
                        <a:moveTo>
                          <a:pt x="275" y="1"/>
                        </a:moveTo>
                        <a:cubicBezTo>
                          <a:pt x="0" y="805"/>
                          <a:pt x="0" y="1616"/>
                          <a:pt x="275" y="2421"/>
                        </a:cubicBezTo>
                        <a:lnTo>
                          <a:pt x="6386" y="2421"/>
                        </a:lnTo>
                        <a:cubicBezTo>
                          <a:pt x="6344" y="2296"/>
                          <a:pt x="6296" y="2159"/>
                          <a:pt x="6266" y="2034"/>
                        </a:cubicBezTo>
                        <a:cubicBezTo>
                          <a:pt x="6260" y="2016"/>
                          <a:pt x="6260" y="2010"/>
                          <a:pt x="6260" y="1992"/>
                        </a:cubicBezTo>
                        <a:cubicBezTo>
                          <a:pt x="6231" y="1873"/>
                          <a:pt x="6207" y="1753"/>
                          <a:pt x="6195" y="1634"/>
                        </a:cubicBezTo>
                        <a:cubicBezTo>
                          <a:pt x="6183" y="1622"/>
                          <a:pt x="6183" y="1604"/>
                          <a:pt x="6183" y="1592"/>
                        </a:cubicBezTo>
                        <a:cubicBezTo>
                          <a:pt x="6171" y="1473"/>
                          <a:pt x="6159" y="1354"/>
                          <a:pt x="6159" y="1235"/>
                        </a:cubicBezTo>
                        <a:lnTo>
                          <a:pt x="6159" y="1187"/>
                        </a:lnTo>
                        <a:cubicBezTo>
                          <a:pt x="6159" y="1074"/>
                          <a:pt x="6171" y="949"/>
                          <a:pt x="6183" y="835"/>
                        </a:cubicBezTo>
                        <a:cubicBezTo>
                          <a:pt x="6195" y="817"/>
                          <a:pt x="6195" y="805"/>
                          <a:pt x="6195" y="788"/>
                        </a:cubicBezTo>
                        <a:cubicBezTo>
                          <a:pt x="6207" y="668"/>
                          <a:pt x="6231" y="549"/>
                          <a:pt x="6260" y="430"/>
                        </a:cubicBezTo>
                        <a:cubicBezTo>
                          <a:pt x="6260" y="418"/>
                          <a:pt x="6266" y="400"/>
                          <a:pt x="6266" y="388"/>
                        </a:cubicBezTo>
                        <a:cubicBezTo>
                          <a:pt x="6296" y="257"/>
                          <a:pt x="6344" y="126"/>
                          <a:pt x="6386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2" name="Google Shape;513;p37">
                    <a:extLst>
                      <a:ext uri="{FF2B5EF4-FFF2-40B4-BE49-F238E27FC236}">
                        <a16:creationId xmlns:a16="http://schemas.microsoft.com/office/drawing/2014/main" id="{FDE919F3-7221-F9BE-50DF-DBCADE13056E}"/>
                      </a:ext>
                    </a:extLst>
                  </p:cNvPr>
                  <p:cNvSpPr/>
                  <p:nvPr/>
                </p:nvSpPr>
                <p:spPr>
                  <a:xfrm>
                    <a:off x="7559256" y="3798801"/>
                    <a:ext cx="761800" cy="58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86" h="42" extrusionOk="0">
                        <a:moveTo>
                          <a:pt x="24" y="0"/>
                        </a:moveTo>
                        <a:cubicBezTo>
                          <a:pt x="6" y="0"/>
                          <a:pt x="0" y="6"/>
                          <a:pt x="0" y="18"/>
                        </a:cubicBezTo>
                        <a:cubicBezTo>
                          <a:pt x="0" y="36"/>
                          <a:pt x="6" y="42"/>
                          <a:pt x="24" y="42"/>
                        </a:cubicBezTo>
                        <a:lnTo>
                          <a:pt x="5479" y="42"/>
                        </a:lnTo>
                        <a:cubicBezTo>
                          <a:pt x="5479" y="30"/>
                          <a:pt x="5485" y="12"/>
                          <a:pt x="5485" y="0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3" name="Google Shape;514;p37">
                    <a:extLst>
                      <a:ext uri="{FF2B5EF4-FFF2-40B4-BE49-F238E27FC236}">
                        <a16:creationId xmlns:a16="http://schemas.microsoft.com/office/drawing/2014/main" id="{00826E15-E702-A8AC-8B36-28F4A34B074F}"/>
                      </a:ext>
                    </a:extLst>
                  </p:cNvPr>
                  <p:cNvSpPr/>
                  <p:nvPr/>
                </p:nvSpPr>
                <p:spPr>
                  <a:xfrm>
                    <a:off x="7613829" y="3854206"/>
                    <a:ext cx="695562" cy="68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09" h="49" extrusionOk="0">
                        <a:moveTo>
                          <a:pt x="25" y="1"/>
                        </a:moveTo>
                        <a:cubicBezTo>
                          <a:pt x="13" y="1"/>
                          <a:pt x="1" y="7"/>
                          <a:pt x="1" y="24"/>
                        </a:cubicBezTo>
                        <a:cubicBezTo>
                          <a:pt x="1" y="36"/>
                          <a:pt x="13" y="48"/>
                          <a:pt x="25" y="48"/>
                        </a:cubicBezTo>
                        <a:lnTo>
                          <a:pt x="5003" y="48"/>
                        </a:lnTo>
                        <a:cubicBezTo>
                          <a:pt x="5009" y="30"/>
                          <a:pt x="5009" y="18"/>
                          <a:pt x="5009" y="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" name="Google Shape;515;p37">
                    <a:extLst>
                      <a:ext uri="{FF2B5EF4-FFF2-40B4-BE49-F238E27FC236}">
                        <a16:creationId xmlns:a16="http://schemas.microsoft.com/office/drawing/2014/main" id="{A11D2860-FB9E-4ECA-EBC7-E1D3DF303217}"/>
                      </a:ext>
                    </a:extLst>
                  </p:cNvPr>
                  <p:cNvSpPr/>
                  <p:nvPr/>
                </p:nvSpPr>
                <p:spPr>
                  <a:xfrm>
                    <a:off x="7538566" y="3910445"/>
                    <a:ext cx="768326" cy="59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33" h="43" extrusionOk="0">
                        <a:moveTo>
                          <a:pt x="24" y="1"/>
                        </a:moveTo>
                        <a:cubicBezTo>
                          <a:pt x="6" y="1"/>
                          <a:pt x="0" y="7"/>
                          <a:pt x="0" y="19"/>
                        </a:cubicBezTo>
                        <a:cubicBezTo>
                          <a:pt x="0" y="37"/>
                          <a:pt x="6" y="43"/>
                          <a:pt x="24" y="43"/>
                        </a:cubicBezTo>
                        <a:lnTo>
                          <a:pt x="5533" y="43"/>
                        </a:lnTo>
                        <a:lnTo>
                          <a:pt x="5533" y="1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" name="Google Shape;516;p37">
                    <a:extLst>
                      <a:ext uri="{FF2B5EF4-FFF2-40B4-BE49-F238E27FC236}">
                        <a16:creationId xmlns:a16="http://schemas.microsoft.com/office/drawing/2014/main" id="{5B44369E-6AC7-D207-80E2-AFF551E94335}"/>
                      </a:ext>
                    </a:extLst>
                  </p:cNvPr>
                  <p:cNvSpPr/>
                  <p:nvPr/>
                </p:nvSpPr>
                <p:spPr>
                  <a:xfrm>
                    <a:off x="7594805" y="3965156"/>
                    <a:ext cx="714586" cy="59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6" h="43" extrusionOk="0">
                        <a:moveTo>
                          <a:pt x="19" y="0"/>
                        </a:moveTo>
                        <a:cubicBezTo>
                          <a:pt x="7" y="0"/>
                          <a:pt x="1" y="6"/>
                          <a:pt x="1" y="24"/>
                        </a:cubicBezTo>
                        <a:cubicBezTo>
                          <a:pt x="1" y="36"/>
                          <a:pt x="7" y="42"/>
                          <a:pt x="19" y="42"/>
                        </a:cubicBezTo>
                        <a:lnTo>
                          <a:pt x="5146" y="42"/>
                        </a:lnTo>
                        <a:lnTo>
                          <a:pt x="5146" y="0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" name="Google Shape;517;p37">
                    <a:extLst>
                      <a:ext uri="{FF2B5EF4-FFF2-40B4-BE49-F238E27FC236}">
                        <a16:creationId xmlns:a16="http://schemas.microsoft.com/office/drawing/2014/main" id="{D3E7C807-3EDC-6AA8-305A-54E0CB606708}"/>
                      </a:ext>
                    </a:extLst>
                  </p:cNvPr>
                  <p:cNvSpPr/>
                  <p:nvPr/>
                </p:nvSpPr>
                <p:spPr>
                  <a:xfrm>
                    <a:off x="7559256" y="4020562"/>
                    <a:ext cx="761800" cy="68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86" h="49" extrusionOk="0">
                        <a:moveTo>
                          <a:pt x="24" y="1"/>
                        </a:moveTo>
                        <a:cubicBezTo>
                          <a:pt x="6" y="1"/>
                          <a:pt x="0" y="13"/>
                          <a:pt x="0" y="25"/>
                        </a:cubicBezTo>
                        <a:cubicBezTo>
                          <a:pt x="0" y="43"/>
                          <a:pt x="6" y="49"/>
                          <a:pt x="24" y="49"/>
                        </a:cubicBezTo>
                        <a:lnTo>
                          <a:pt x="5485" y="49"/>
                        </a:lnTo>
                        <a:cubicBezTo>
                          <a:pt x="5479" y="31"/>
                          <a:pt x="5479" y="25"/>
                          <a:pt x="5473" y="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" name="Google Shape;518;p37">
                    <a:extLst>
                      <a:ext uri="{FF2B5EF4-FFF2-40B4-BE49-F238E27FC236}">
                        <a16:creationId xmlns:a16="http://schemas.microsoft.com/office/drawing/2014/main" id="{AB994E7D-6310-1603-A0F3-AE4CA6A28309}"/>
                      </a:ext>
                    </a:extLst>
                  </p:cNvPr>
                  <p:cNvSpPr/>
                  <p:nvPr/>
                </p:nvSpPr>
                <p:spPr>
                  <a:xfrm>
                    <a:off x="7488020" y="3744923"/>
                    <a:ext cx="849561" cy="3363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18" h="2422" extrusionOk="0">
                        <a:moveTo>
                          <a:pt x="1" y="1"/>
                        </a:moveTo>
                        <a:cubicBezTo>
                          <a:pt x="1" y="1"/>
                          <a:pt x="3435" y="805"/>
                          <a:pt x="5164" y="2421"/>
                        </a:cubicBezTo>
                        <a:lnTo>
                          <a:pt x="6118" y="2421"/>
                        </a:lnTo>
                        <a:cubicBezTo>
                          <a:pt x="6076" y="2296"/>
                          <a:pt x="6028" y="2159"/>
                          <a:pt x="5998" y="2034"/>
                        </a:cubicBezTo>
                        <a:cubicBezTo>
                          <a:pt x="5992" y="2016"/>
                          <a:pt x="5992" y="2010"/>
                          <a:pt x="5980" y="1992"/>
                        </a:cubicBezTo>
                        <a:cubicBezTo>
                          <a:pt x="5957" y="1873"/>
                          <a:pt x="5933" y="1753"/>
                          <a:pt x="5915" y="1634"/>
                        </a:cubicBezTo>
                        <a:cubicBezTo>
                          <a:pt x="5909" y="1622"/>
                          <a:pt x="5909" y="1604"/>
                          <a:pt x="5909" y="1592"/>
                        </a:cubicBezTo>
                        <a:cubicBezTo>
                          <a:pt x="5891" y="1473"/>
                          <a:pt x="5885" y="1354"/>
                          <a:pt x="5885" y="1235"/>
                        </a:cubicBezTo>
                        <a:lnTo>
                          <a:pt x="5885" y="1187"/>
                        </a:lnTo>
                        <a:cubicBezTo>
                          <a:pt x="5885" y="1074"/>
                          <a:pt x="5891" y="949"/>
                          <a:pt x="5909" y="835"/>
                        </a:cubicBezTo>
                        <a:cubicBezTo>
                          <a:pt x="5915" y="817"/>
                          <a:pt x="5915" y="805"/>
                          <a:pt x="5915" y="788"/>
                        </a:cubicBezTo>
                        <a:cubicBezTo>
                          <a:pt x="5933" y="668"/>
                          <a:pt x="5957" y="549"/>
                          <a:pt x="5980" y="430"/>
                        </a:cubicBezTo>
                        <a:cubicBezTo>
                          <a:pt x="5980" y="418"/>
                          <a:pt x="5992" y="400"/>
                          <a:pt x="5992" y="388"/>
                        </a:cubicBezTo>
                        <a:cubicBezTo>
                          <a:pt x="6022" y="257"/>
                          <a:pt x="6064" y="126"/>
                          <a:pt x="6112" y="1"/>
                        </a:cubicBezTo>
                        <a:close/>
                      </a:path>
                    </a:pathLst>
                  </a:custGeom>
                  <a:solidFill>
                    <a:srgbClr val="434343">
                      <a:alpha val="295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" name="Google Shape;519;p37">
                    <a:extLst>
                      <a:ext uri="{FF2B5EF4-FFF2-40B4-BE49-F238E27FC236}">
                        <a16:creationId xmlns:a16="http://schemas.microsoft.com/office/drawing/2014/main" id="{D409B968-BF03-1E31-F380-CA8EE7A904DB}"/>
                      </a:ext>
                    </a:extLst>
                  </p:cNvPr>
                  <p:cNvSpPr/>
                  <p:nvPr/>
                </p:nvSpPr>
                <p:spPr>
                  <a:xfrm>
                    <a:off x="7380402" y="3697710"/>
                    <a:ext cx="987035" cy="4306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08" h="3101" extrusionOk="0">
                        <a:moveTo>
                          <a:pt x="472" y="1"/>
                        </a:moveTo>
                        <a:cubicBezTo>
                          <a:pt x="472" y="1"/>
                          <a:pt x="60" y="561"/>
                          <a:pt x="30" y="1509"/>
                        </a:cubicBezTo>
                        <a:cubicBezTo>
                          <a:pt x="1" y="2457"/>
                          <a:pt x="269" y="3101"/>
                          <a:pt x="269" y="3101"/>
                        </a:cubicBezTo>
                        <a:lnTo>
                          <a:pt x="7107" y="3101"/>
                        </a:lnTo>
                        <a:lnTo>
                          <a:pt x="7107" y="2767"/>
                        </a:lnTo>
                        <a:lnTo>
                          <a:pt x="776" y="2767"/>
                        </a:lnTo>
                        <a:cubicBezTo>
                          <a:pt x="776" y="2767"/>
                          <a:pt x="543" y="2058"/>
                          <a:pt x="567" y="1503"/>
                        </a:cubicBezTo>
                        <a:cubicBezTo>
                          <a:pt x="591" y="943"/>
                          <a:pt x="692" y="460"/>
                          <a:pt x="776" y="341"/>
                        </a:cubicBezTo>
                        <a:lnTo>
                          <a:pt x="7107" y="341"/>
                        </a:lnTo>
                        <a:lnTo>
                          <a:pt x="7107" y="1"/>
                        </a:lnTo>
                        <a:close/>
                      </a:path>
                    </a:pathLst>
                  </a:custGeom>
                  <a:solidFill>
                    <a:srgbClr val="434343">
                      <a:alpha val="1548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9" name="Google Shape;520;p37">
                    <a:extLst>
                      <a:ext uri="{FF2B5EF4-FFF2-40B4-BE49-F238E27FC236}">
                        <a16:creationId xmlns:a16="http://schemas.microsoft.com/office/drawing/2014/main" id="{9F6371CB-DEC4-BF33-2417-2E9AADE07FA8}"/>
                      </a:ext>
                    </a:extLst>
                  </p:cNvPr>
                  <p:cNvSpPr/>
                  <p:nvPr/>
                </p:nvSpPr>
                <p:spPr>
                  <a:xfrm>
                    <a:off x="7331522" y="3697710"/>
                    <a:ext cx="114423" cy="4306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4" h="3101" extrusionOk="0">
                        <a:moveTo>
                          <a:pt x="359" y="1"/>
                        </a:moveTo>
                        <a:cubicBezTo>
                          <a:pt x="1" y="1038"/>
                          <a:pt x="1" y="2070"/>
                          <a:pt x="359" y="3101"/>
                        </a:cubicBezTo>
                        <a:lnTo>
                          <a:pt x="794" y="3101"/>
                        </a:lnTo>
                        <a:cubicBezTo>
                          <a:pt x="472" y="2070"/>
                          <a:pt x="484" y="1032"/>
                          <a:pt x="82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1" name="Google Shape;521;p37">
                  <a:extLst>
                    <a:ext uri="{FF2B5EF4-FFF2-40B4-BE49-F238E27FC236}">
                      <a16:creationId xmlns:a16="http://schemas.microsoft.com/office/drawing/2014/main" id="{1C088C83-C806-C083-985A-EE0125771E50}"/>
                    </a:ext>
                  </a:extLst>
                </p:cNvPr>
                <p:cNvGrpSpPr/>
                <p:nvPr/>
              </p:nvGrpSpPr>
              <p:grpSpPr>
                <a:xfrm>
                  <a:off x="813848" y="3252688"/>
                  <a:ext cx="2422504" cy="326613"/>
                  <a:chOff x="-3040002" y="2802438"/>
                  <a:chExt cx="2422504" cy="326613"/>
                </a:xfrm>
              </p:grpSpPr>
              <p:sp>
                <p:nvSpPr>
                  <p:cNvPr id="12" name="Google Shape;522;p37">
                    <a:extLst>
                      <a:ext uri="{FF2B5EF4-FFF2-40B4-BE49-F238E27FC236}">
                        <a16:creationId xmlns:a16="http://schemas.microsoft.com/office/drawing/2014/main" id="{ECCC6A64-0A05-61B5-FE93-696A8A0536D2}"/>
                      </a:ext>
                    </a:extLst>
                  </p:cNvPr>
                  <p:cNvSpPr/>
                  <p:nvPr/>
                </p:nvSpPr>
                <p:spPr>
                  <a:xfrm>
                    <a:off x="-3038816" y="2803624"/>
                    <a:ext cx="1375649" cy="325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958" h="1646" extrusionOk="0">
                        <a:moveTo>
                          <a:pt x="298" y="0"/>
                        </a:moveTo>
                        <a:cubicBezTo>
                          <a:pt x="0" y="543"/>
                          <a:pt x="0" y="1097"/>
                          <a:pt x="298" y="1646"/>
                        </a:cubicBezTo>
                        <a:lnTo>
                          <a:pt x="6958" y="1646"/>
                        </a:lnTo>
                        <a:lnTo>
                          <a:pt x="6958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" name="Google Shape;523;p37">
                    <a:extLst>
                      <a:ext uri="{FF2B5EF4-FFF2-40B4-BE49-F238E27FC236}">
                        <a16:creationId xmlns:a16="http://schemas.microsoft.com/office/drawing/2014/main" id="{539D36C3-74E1-F75B-2F1E-7BFE023D52FE}"/>
                      </a:ext>
                    </a:extLst>
                  </p:cNvPr>
                  <p:cNvSpPr/>
                  <p:nvPr/>
                </p:nvSpPr>
                <p:spPr>
                  <a:xfrm>
                    <a:off x="-3040002" y="2802438"/>
                    <a:ext cx="135627" cy="325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6" h="1646" extrusionOk="0">
                        <a:moveTo>
                          <a:pt x="298" y="0"/>
                        </a:moveTo>
                        <a:cubicBezTo>
                          <a:pt x="0" y="549"/>
                          <a:pt x="0" y="1103"/>
                          <a:pt x="298" y="1646"/>
                        </a:cubicBezTo>
                        <a:lnTo>
                          <a:pt x="656" y="1646"/>
                        </a:lnTo>
                        <a:cubicBezTo>
                          <a:pt x="400" y="1103"/>
                          <a:pt x="412" y="549"/>
                          <a:pt x="68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4" name="Google Shape;524;p37">
                    <a:extLst>
                      <a:ext uri="{FF2B5EF4-FFF2-40B4-BE49-F238E27FC236}">
                        <a16:creationId xmlns:a16="http://schemas.microsoft.com/office/drawing/2014/main" id="{114F6A43-A812-2AFD-1D64-2A12C7F10DAE}"/>
                      </a:ext>
                    </a:extLst>
                  </p:cNvPr>
                  <p:cNvSpPr/>
                  <p:nvPr/>
                </p:nvSpPr>
                <p:spPr>
                  <a:xfrm>
                    <a:off x="-2899828" y="2802438"/>
                    <a:ext cx="135825" cy="325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7" h="1646" extrusionOk="0">
                        <a:moveTo>
                          <a:pt x="299" y="0"/>
                        </a:moveTo>
                        <a:cubicBezTo>
                          <a:pt x="1" y="549"/>
                          <a:pt x="1" y="1103"/>
                          <a:pt x="299" y="1646"/>
                        </a:cubicBezTo>
                        <a:lnTo>
                          <a:pt x="657" y="1646"/>
                        </a:lnTo>
                        <a:cubicBezTo>
                          <a:pt x="406" y="1103"/>
                          <a:pt x="412" y="549"/>
                          <a:pt x="68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5" name="Google Shape;525;p37">
                    <a:extLst>
                      <a:ext uri="{FF2B5EF4-FFF2-40B4-BE49-F238E27FC236}">
                        <a16:creationId xmlns:a16="http://schemas.microsoft.com/office/drawing/2014/main" id="{F0EB9B6A-0A7C-7D65-8FE7-6AB6608B8DE1}"/>
                      </a:ext>
                    </a:extLst>
                  </p:cNvPr>
                  <p:cNvSpPr/>
                  <p:nvPr/>
                </p:nvSpPr>
                <p:spPr>
                  <a:xfrm>
                    <a:off x="-2014495" y="2802438"/>
                    <a:ext cx="135627" cy="325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6" h="1646" extrusionOk="0">
                        <a:moveTo>
                          <a:pt x="298" y="0"/>
                        </a:moveTo>
                        <a:cubicBezTo>
                          <a:pt x="0" y="549"/>
                          <a:pt x="0" y="1103"/>
                          <a:pt x="298" y="1646"/>
                        </a:cubicBezTo>
                        <a:lnTo>
                          <a:pt x="656" y="1646"/>
                        </a:lnTo>
                        <a:cubicBezTo>
                          <a:pt x="400" y="1103"/>
                          <a:pt x="406" y="549"/>
                          <a:pt x="68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6" name="Google Shape;526;p37">
                    <a:extLst>
                      <a:ext uri="{FF2B5EF4-FFF2-40B4-BE49-F238E27FC236}">
                        <a16:creationId xmlns:a16="http://schemas.microsoft.com/office/drawing/2014/main" id="{307A15F9-4198-BEC5-34EE-F65120A0CD82}"/>
                      </a:ext>
                    </a:extLst>
                  </p:cNvPr>
                  <p:cNvSpPr/>
                  <p:nvPr/>
                </p:nvSpPr>
                <p:spPr>
                  <a:xfrm>
                    <a:off x="-1751742" y="2802438"/>
                    <a:ext cx="1102417" cy="355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76" h="180" extrusionOk="0">
                        <a:moveTo>
                          <a:pt x="1" y="0"/>
                        </a:moveTo>
                        <a:lnTo>
                          <a:pt x="1" y="179"/>
                        </a:lnTo>
                        <a:lnTo>
                          <a:pt x="5575" y="179"/>
                        </a:lnTo>
                        <a:lnTo>
                          <a:pt x="5575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" name="Google Shape;527;p37">
                    <a:extLst>
                      <a:ext uri="{FF2B5EF4-FFF2-40B4-BE49-F238E27FC236}">
                        <a16:creationId xmlns:a16="http://schemas.microsoft.com/office/drawing/2014/main" id="{9777EC7D-4957-CC5B-FB3D-AF8B6DF6ED04}"/>
                      </a:ext>
                    </a:extLst>
                  </p:cNvPr>
                  <p:cNvSpPr/>
                  <p:nvPr/>
                </p:nvSpPr>
                <p:spPr>
                  <a:xfrm>
                    <a:off x="-1735135" y="2839014"/>
                    <a:ext cx="1049234" cy="2546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07" h="1288" extrusionOk="0">
                        <a:moveTo>
                          <a:pt x="227" y="0"/>
                        </a:moveTo>
                        <a:cubicBezTo>
                          <a:pt x="0" y="435"/>
                          <a:pt x="0" y="859"/>
                          <a:pt x="227" y="1288"/>
                        </a:cubicBezTo>
                        <a:lnTo>
                          <a:pt x="5306" y="1288"/>
                        </a:lnTo>
                        <a:cubicBezTo>
                          <a:pt x="5265" y="1216"/>
                          <a:pt x="5235" y="1151"/>
                          <a:pt x="5205" y="1079"/>
                        </a:cubicBezTo>
                        <a:cubicBezTo>
                          <a:pt x="5201" y="1075"/>
                          <a:pt x="5199" y="1071"/>
                          <a:pt x="5199" y="1071"/>
                        </a:cubicBezTo>
                        <a:cubicBezTo>
                          <a:pt x="5199" y="1071"/>
                          <a:pt x="5199" y="1072"/>
                          <a:pt x="5199" y="1073"/>
                        </a:cubicBezTo>
                        <a:cubicBezTo>
                          <a:pt x="5175" y="1008"/>
                          <a:pt x="5163" y="948"/>
                          <a:pt x="5145" y="877"/>
                        </a:cubicBezTo>
                        <a:cubicBezTo>
                          <a:pt x="5139" y="871"/>
                          <a:pt x="5139" y="865"/>
                          <a:pt x="5139" y="859"/>
                        </a:cubicBezTo>
                        <a:cubicBezTo>
                          <a:pt x="5133" y="787"/>
                          <a:pt x="5121" y="727"/>
                          <a:pt x="5121" y="662"/>
                        </a:cubicBezTo>
                        <a:lnTo>
                          <a:pt x="5121" y="638"/>
                        </a:lnTo>
                        <a:cubicBezTo>
                          <a:pt x="5121" y="572"/>
                          <a:pt x="5121" y="513"/>
                          <a:pt x="5139" y="447"/>
                        </a:cubicBezTo>
                        <a:cubicBezTo>
                          <a:pt x="5145" y="441"/>
                          <a:pt x="5145" y="429"/>
                          <a:pt x="5145" y="423"/>
                        </a:cubicBezTo>
                        <a:cubicBezTo>
                          <a:pt x="5151" y="358"/>
                          <a:pt x="5175" y="298"/>
                          <a:pt x="5199" y="233"/>
                        </a:cubicBezTo>
                        <a:cubicBezTo>
                          <a:pt x="5199" y="227"/>
                          <a:pt x="5205" y="215"/>
                          <a:pt x="5205" y="209"/>
                        </a:cubicBezTo>
                        <a:cubicBezTo>
                          <a:pt x="5229" y="137"/>
                          <a:pt x="5265" y="66"/>
                          <a:pt x="5306" y="0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" name="Google Shape;528;p37">
                    <a:extLst>
                      <a:ext uri="{FF2B5EF4-FFF2-40B4-BE49-F238E27FC236}">
                        <a16:creationId xmlns:a16="http://schemas.microsoft.com/office/drawing/2014/main" id="{5F52F18C-5E39-BFF6-F57F-DC90B679BF16}"/>
                      </a:ext>
                    </a:extLst>
                  </p:cNvPr>
                  <p:cNvSpPr/>
                  <p:nvPr/>
                </p:nvSpPr>
                <p:spPr>
                  <a:xfrm>
                    <a:off x="-1606625" y="2878950"/>
                    <a:ext cx="900558" cy="49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55" h="25" extrusionOk="0">
                        <a:moveTo>
                          <a:pt x="18" y="1"/>
                        </a:moveTo>
                        <a:cubicBezTo>
                          <a:pt x="12" y="1"/>
                          <a:pt x="0" y="7"/>
                          <a:pt x="0" y="13"/>
                        </a:cubicBezTo>
                        <a:cubicBezTo>
                          <a:pt x="0" y="13"/>
                          <a:pt x="12" y="25"/>
                          <a:pt x="18" y="25"/>
                        </a:cubicBezTo>
                        <a:lnTo>
                          <a:pt x="4549" y="25"/>
                        </a:lnTo>
                        <a:cubicBezTo>
                          <a:pt x="4549" y="13"/>
                          <a:pt x="4555" y="7"/>
                          <a:pt x="4555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" name="Google Shape;529;p37">
                    <a:extLst>
                      <a:ext uri="{FF2B5EF4-FFF2-40B4-BE49-F238E27FC236}">
                        <a16:creationId xmlns:a16="http://schemas.microsoft.com/office/drawing/2014/main" id="{50FC3168-E296-ED40-9396-27F72395D499}"/>
                      </a:ext>
                    </a:extLst>
                  </p:cNvPr>
                  <p:cNvSpPr/>
                  <p:nvPr/>
                </p:nvSpPr>
                <p:spPr>
                  <a:xfrm>
                    <a:off x="-1540789" y="2921457"/>
                    <a:ext cx="821870" cy="49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57" h="25" extrusionOk="0">
                        <a:moveTo>
                          <a:pt x="13" y="0"/>
                        </a:moveTo>
                        <a:cubicBezTo>
                          <a:pt x="7" y="0"/>
                          <a:pt x="1" y="0"/>
                          <a:pt x="1" y="6"/>
                        </a:cubicBezTo>
                        <a:cubicBezTo>
                          <a:pt x="1" y="18"/>
                          <a:pt x="7" y="24"/>
                          <a:pt x="13" y="24"/>
                        </a:cubicBezTo>
                        <a:lnTo>
                          <a:pt x="4150" y="24"/>
                        </a:lnTo>
                        <a:cubicBezTo>
                          <a:pt x="4156" y="18"/>
                          <a:pt x="4156" y="6"/>
                          <a:pt x="4156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0" name="Google Shape;530;p37">
                    <a:extLst>
                      <a:ext uri="{FF2B5EF4-FFF2-40B4-BE49-F238E27FC236}">
                        <a16:creationId xmlns:a16="http://schemas.microsoft.com/office/drawing/2014/main" id="{F06A5C3C-7DFA-83BE-7C64-A031A04E065F}"/>
                      </a:ext>
                    </a:extLst>
                  </p:cNvPr>
                  <p:cNvSpPr/>
                  <p:nvPr/>
                </p:nvSpPr>
                <p:spPr>
                  <a:xfrm>
                    <a:off x="-1631536" y="2962778"/>
                    <a:ext cx="907873" cy="47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92" h="24" extrusionOk="0">
                        <a:moveTo>
                          <a:pt x="19" y="0"/>
                        </a:moveTo>
                        <a:cubicBezTo>
                          <a:pt x="13" y="0"/>
                          <a:pt x="1" y="0"/>
                          <a:pt x="1" y="6"/>
                        </a:cubicBezTo>
                        <a:cubicBezTo>
                          <a:pt x="1" y="18"/>
                          <a:pt x="13" y="24"/>
                          <a:pt x="19" y="24"/>
                        </a:cubicBezTo>
                        <a:lnTo>
                          <a:pt x="4591" y="24"/>
                        </a:lnTo>
                        <a:lnTo>
                          <a:pt x="4591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1" name="Google Shape;531;p37">
                    <a:extLst>
                      <a:ext uri="{FF2B5EF4-FFF2-40B4-BE49-F238E27FC236}">
                        <a16:creationId xmlns:a16="http://schemas.microsoft.com/office/drawing/2014/main" id="{A14E8B3F-DDD3-0BD7-DAC2-E46DC7042D19}"/>
                      </a:ext>
                    </a:extLst>
                  </p:cNvPr>
                  <p:cNvSpPr/>
                  <p:nvPr/>
                </p:nvSpPr>
                <p:spPr>
                  <a:xfrm>
                    <a:off x="-1564316" y="3005087"/>
                    <a:ext cx="845397" cy="49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76" h="25" extrusionOk="0">
                        <a:moveTo>
                          <a:pt x="13" y="1"/>
                        </a:moveTo>
                        <a:cubicBezTo>
                          <a:pt x="7" y="1"/>
                          <a:pt x="1" y="1"/>
                          <a:pt x="1" y="13"/>
                        </a:cubicBezTo>
                        <a:cubicBezTo>
                          <a:pt x="1" y="19"/>
                          <a:pt x="7" y="25"/>
                          <a:pt x="13" y="25"/>
                        </a:cubicBezTo>
                        <a:lnTo>
                          <a:pt x="4275" y="25"/>
                        </a:lnTo>
                        <a:cubicBezTo>
                          <a:pt x="4275" y="19"/>
                          <a:pt x="4275" y="13"/>
                          <a:pt x="4269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2" name="Google Shape;532;p37">
                    <a:extLst>
                      <a:ext uri="{FF2B5EF4-FFF2-40B4-BE49-F238E27FC236}">
                        <a16:creationId xmlns:a16="http://schemas.microsoft.com/office/drawing/2014/main" id="{27FDA871-680F-1AEC-D867-6949F88969B3}"/>
                      </a:ext>
                    </a:extLst>
                  </p:cNvPr>
                  <p:cNvSpPr/>
                  <p:nvPr/>
                </p:nvSpPr>
                <p:spPr>
                  <a:xfrm>
                    <a:off x="-1605637" y="3049967"/>
                    <a:ext cx="899569" cy="25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50" h="13" extrusionOk="0">
                        <a:moveTo>
                          <a:pt x="13" y="0"/>
                        </a:moveTo>
                        <a:cubicBezTo>
                          <a:pt x="7" y="0"/>
                          <a:pt x="1" y="6"/>
                          <a:pt x="1" y="6"/>
                        </a:cubicBezTo>
                        <a:cubicBezTo>
                          <a:pt x="1" y="6"/>
                          <a:pt x="7" y="12"/>
                          <a:pt x="13" y="12"/>
                        </a:cubicBezTo>
                        <a:lnTo>
                          <a:pt x="4550" y="12"/>
                        </a:lnTo>
                        <a:cubicBezTo>
                          <a:pt x="4544" y="6"/>
                          <a:pt x="4544" y="0"/>
                          <a:pt x="4544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3" name="Google Shape;533;p37">
                    <a:extLst>
                      <a:ext uri="{FF2B5EF4-FFF2-40B4-BE49-F238E27FC236}">
                        <a16:creationId xmlns:a16="http://schemas.microsoft.com/office/drawing/2014/main" id="{48F1604E-FF41-7E3E-6F1A-F768C8206D43}"/>
                      </a:ext>
                    </a:extLst>
                  </p:cNvPr>
                  <p:cNvSpPr/>
                  <p:nvPr/>
                </p:nvSpPr>
                <p:spPr>
                  <a:xfrm>
                    <a:off x="-1690453" y="2839014"/>
                    <a:ext cx="1004552" cy="2546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81" h="1288" extrusionOk="0">
                        <a:moveTo>
                          <a:pt x="1" y="0"/>
                        </a:moveTo>
                        <a:cubicBezTo>
                          <a:pt x="1" y="0"/>
                          <a:pt x="2851" y="435"/>
                          <a:pt x="4287" y="1288"/>
                        </a:cubicBezTo>
                        <a:lnTo>
                          <a:pt x="5080" y="1288"/>
                        </a:lnTo>
                        <a:cubicBezTo>
                          <a:pt x="5039" y="1216"/>
                          <a:pt x="5009" y="1151"/>
                          <a:pt x="4979" y="1079"/>
                        </a:cubicBezTo>
                        <a:cubicBezTo>
                          <a:pt x="4975" y="1075"/>
                          <a:pt x="4973" y="1071"/>
                          <a:pt x="4973" y="1071"/>
                        </a:cubicBezTo>
                        <a:cubicBezTo>
                          <a:pt x="4973" y="1071"/>
                          <a:pt x="4973" y="1072"/>
                          <a:pt x="4973" y="1073"/>
                        </a:cubicBezTo>
                        <a:cubicBezTo>
                          <a:pt x="4949" y="1008"/>
                          <a:pt x="4937" y="948"/>
                          <a:pt x="4919" y="877"/>
                        </a:cubicBezTo>
                        <a:cubicBezTo>
                          <a:pt x="4913" y="871"/>
                          <a:pt x="4913" y="865"/>
                          <a:pt x="4913" y="859"/>
                        </a:cubicBezTo>
                        <a:cubicBezTo>
                          <a:pt x="4907" y="787"/>
                          <a:pt x="4895" y="727"/>
                          <a:pt x="4895" y="662"/>
                        </a:cubicBezTo>
                        <a:lnTo>
                          <a:pt x="4895" y="638"/>
                        </a:lnTo>
                        <a:cubicBezTo>
                          <a:pt x="4895" y="572"/>
                          <a:pt x="4895" y="513"/>
                          <a:pt x="4913" y="447"/>
                        </a:cubicBezTo>
                        <a:cubicBezTo>
                          <a:pt x="4919" y="441"/>
                          <a:pt x="4919" y="429"/>
                          <a:pt x="4919" y="423"/>
                        </a:cubicBezTo>
                        <a:cubicBezTo>
                          <a:pt x="4925" y="358"/>
                          <a:pt x="4949" y="298"/>
                          <a:pt x="4973" y="233"/>
                        </a:cubicBezTo>
                        <a:cubicBezTo>
                          <a:pt x="4973" y="227"/>
                          <a:pt x="4979" y="215"/>
                          <a:pt x="4979" y="209"/>
                        </a:cubicBezTo>
                        <a:cubicBezTo>
                          <a:pt x="5003" y="137"/>
                          <a:pt x="5039" y="66"/>
                          <a:pt x="5080" y="0"/>
                        </a:cubicBezTo>
                        <a:close/>
                      </a:path>
                    </a:pathLst>
                  </a:custGeom>
                  <a:solidFill>
                    <a:srgbClr val="434343">
                      <a:alpha val="295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4" name="Google Shape;534;p37">
                    <a:extLst>
                      <a:ext uri="{FF2B5EF4-FFF2-40B4-BE49-F238E27FC236}">
                        <a16:creationId xmlns:a16="http://schemas.microsoft.com/office/drawing/2014/main" id="{DC780FDC-9485-9E47-3AB8-B3952A93294D}"/>
                      </a:ext>
                    </a:extLst>
                  </p:cNvPr>
                  <p:cNvSpPr/>
                  <p:nvPr/>
                </p:nvSpPr>
                <p:spPr>
                  <a:xfrm>
                    <a:off x="-1783577" y="2802438"/>
                    <a:ext cx="1166079" cy="325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98" h="1646" extrusionOk="0">
                        <a:moveTo>
                          <a:pt x="388" y="0"/>
                        </a:moveTo>
                        <a:cubicBezTo>
                          <a:pt x="388" y="0"/>
                          <a:pt x="43" y="298"/>
                          <a:pt x="19" y="799"/>
                        </a:cubicBezTo>
                        <a:cubicBezTo>
                          <a:pt x="1" y="1306"/>
                          <a:pt x="221" y="1646"/>
                          <a:pt x="221" y="1646"/>
                        </a:cubicBezTo>
                        <a:lnTo>
                          <a:pt x="5897" y="1646"/>
                        </a:lnTo>
                        <a:lnTo>
                          <a:pt x="5897" y="1467"/>
                        </a:lnTo>
                        <a:lnTo>
                          <a:pt x="639" y="1467"/>
                        </a:lnTo>
                        <a:cubicBezTo>
                          <a:pt x="639" y="1467"/>
                          <a:pt x="454" y="1097"/>
                          <a:pt x="466" y="799"/>
                        </a:cubicBezTo>
                        <a:cubicBezTo>
                          <a:pt x="484" y="501"/>
                          <a:pt x="573" y="239"/>
                          <a:pt x="639" y="179"/>
                        </a:cubicBezTo>
                        <a:lnTo>
                          <a:pt x="5897" y="179"/>
                        </a:lnTo>
                        <a:lnTo>
                          <a:pt x="5897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5" name="Google Shape;535;p37">
                    <a:extLst>
                      <a:ext uri="{FF2B5EF4-FFF2-40B4-BE49-F238E27FC236}">
                        <a16:creationId xmlns:a16="http://schemas.microsoft.com/office/drawing/2014/main" id="{DDF8802B-3A6D-3EA3-C62E-BF9F2D94C6A8}"/>
                      </a:ext>
                    </a:extLst>
                  </p:cNvPr>
                  <p:cNvSpPr/>
                  <p:nvPr/>
                </p:nvSpPr>
                <p:spPr>
                  <a:xfrm>
                    <a:off x="-1876693" y="2802438"/>
                    <a:ext cx="135825" cy="325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7" h="1646" extrusionOk="0">
                        <a:moveTo>
                          <a:pt x="299" y="0"/>
                        </a:moveTo>
                        <a:cubicBezTo>
                          <a:pt x="1" y="549"/>
                          <a:pt x="1" y="1103"/>
                          <a:pt x="299" y="1646"/>
                        </a:cubicBezTo>
                        <a:lnTo>
                          <a:pt x="657" y="1646"/>
                        </a:lnTo>
                        <a:cubicBezTo>
                          <a:pt x="400" y="1103"/>
                          <a:pt x="406" y="549"/>
                          <a:pt x="68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6" name="Google Shape;536;p37">
                    <a:extLst>
                      <a:ext uri="{FF2B5EF4-FFF2-40B4-BE49-F238E27FC236}">
                        <a16:creationId xmlns:a16="http://schemas.microsoft.com/office/drawing/2014/main" id="{2C732562-EA73-0F36-1009-C1D9D9AC9A52}"/>
                      </a:ext>
                    </a:extLst>
                  </p:cNvPr>
                  <p:cNvSpPr/>
                  <p:nvPr/>
                </p:nvSpPr>
                <p:spPr>
                  <a:xfrm>
                    <a:off x="-1783577" y="2802438"/>
                    <a:ext cx="1166079" cy="325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98" h="1646" extrusionOk="0">
                        <a:moveTo>
                          <a:pt x="388" y="0"/>
                        </a:moveTo>
                        <a:cubicBezTo>
                          <a:pt x="388" y="0"/>
                          <a:pt x="43" y="298"/>
                          <a:pt x="19" y="799"/>
                        </a:cubicBezTo>
                        <a:cubicBezTo>
                          <a:pt x="1" y="1306"/>
                          <a:pt x="221" y="1646"/>
                          <a:pt x="221" y="1646"/>
                        </a:cubicBezTo>
                        <a:lnTo>
                          <a:pt x="5897" y="1646"/>
                        </a:lnTo>
                        <a:lnTo>
                          <a:pt x="5897" y="1467"/>
                        </a:lnTo>
                        <a:lnTo>
                          <a:pt x="639" y="1467"/>
                        </a:lnTo>
                        <a:cubicBezTo>
                          <a:pt x="639" y="1467"/>
                          <a:pt x="454" y="1097"/>
                          <a:pt x="466" y="799"/>
                        </a:cubicBezTo>
                        <a:cubicBezTo>
                          <a:pt x="484" y="501"/>
                          <a:pt x="573" y="239"/>
                          <a:pt x="639" y="179"/>
                        </a:cubicBezTo>
                        <a:lnTo>
                          <a:pt x="5897" y="179"/>
                        </a:lnTo>
                        <a:lnTo>
                          <a:pt x="5897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E05041F1-8DB7-9A15-7F24-9E8F10D0A08F}"/>
              </a:ext>
            </a:extLst>
          </p:cNvPr>
          <p:cNvSpPr txBox="1"/>
          <p:nvPr/>
        </p:nvSpPr>
        <p:spPr>
          <a:xfrm>
            <a:off x="942902" y="780693"/>
            <a:ext cx="905534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Salah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satu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upaya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yang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dapat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dilakukan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dalam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menghadapi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konten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informasi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yang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bermuatan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negatif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dan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tersebar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di dunia maya,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seperti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hoaks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dan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ujaran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kebencian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,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adalah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dengan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meningkatkan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kemampuan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literasi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digital. </a:t>
            </a:r>
            <a:endParaRPr lang="en-US" sz="1500" dirty="0">
              <a:solidFill>
                <a:schemeClr val="bg2">
                  <a:lumMod val="25000"/>
                </a:schemeClr>
              </a:solidFill>
              <a:latin typeface="DM Sans" pitchFamily="2" charset="77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8B135E3-3428-3626-6C7F-D3F9397B39E1}"/>
              </a:ext>
            </a:extLst>
          </p:cNvPr>
          <p:cNvSpPr txBox="1"/>
          <p:nvPr/>
        </p:nvSpPr>
        <p:spPr>
          <a:xfrm>
            <a:off x="3297445" y="1648367"/>
            <a:ext cx="781124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Secara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sederhana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,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literasi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digital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seseorang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dapat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dilihat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dari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cara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seseorang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memanfaatkan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teknologi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dan media digital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secara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positif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dan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kreatif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.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Dalam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pandangan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Douglas A. J.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Belshaw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,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ada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delapan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elemen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esensial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literasi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DM Sans" pitchFamily="2" charset="77"/>
              </a:rPr>
              <a:t> digital. </a:t>
            </a:r>
            <a:endParaRPr lang="en-US" sz="1500" dirty="0">
              <a:solidFill>
                <a:schemeClr val="bg2">
                  <a:lumMod val="25000"/>
                </a:schemeClr>
              </a:solidFill>
              <a:latin typeface="DM Sans" pitchFamily="2" charset="77"/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5668A91B-6AF8-06C7-D913-EEB9CAC7796C}"/>
              </a:ext>
            </a:extLst>
          </p:cNvPr>
          <p:cNvSpPr/>
          <p:nvPr/>
        </p:nvSpPr>
        <p:spPr>
          <a:xfrm>
            <a:off x="3391912" y="2656296"/>
            <a:ext cx="197788" cy="181495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9584A6A2-8A67-F300-C594-2FE7A0AA9FAE}"/>
              </a:ext>
            </a:extLst>
          </p:cNvPr>
          <p:cNvSpPr/>
          <p:nvPr/>
        </p:nvSpPr>
        <p:spPr>
          <a:xfrm>
            <a:off x="3391912" y="3347878"/>
            <a:ext cx="197788" cy="181495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56E5FB31-B94F-5F71-8C8B-735505BBCE90}"/>
              </a:ext>
            </a:extLst>
          </p:cNvPr>
          <p:cNvSpPr/>
          <p:nvPr/>
        </p:nvSpPr>
        <p:spPr>
          <a:xfrm>
            <a:off x="3391912" y="3963690"/>
            <a:ext cx="197788" cy="181495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0EA3E82D-2DDF-7DCF-B745-D796998235D9}"/>
              </a:ext>
            </a:extLst>
          </p:cNvPr>
          <p:cNvSpPr/>
          <p:nvPr/>
        </p:nvSpPr>
        <p:spPr>
          <a:xfrm>
            <a:off x="3403601" y="4718894"/>
            <a:ext cx="197788" cy="181495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55154A91-E29C-4F0D-0D32-B35C4D9E1947}"/>
              </a:ext>
            </a:extLst>
          </p:cNvPr>
          <p:cNvSpPr/>
          <p:nvPr/>
        </p:nvSpPr>
        <p:spPr>
          <a:xfrm>
            <a:off x="7348836" y="2736428"/>
            <a:ext cx="197788" cy="181495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35C018EC-B67D-30CE-B8AC-103708EC0EF5}"/>
              </a:ext>
            </a:extLst>
          </p:cNvPr>
          <p:cNvSpPr/>
          <p:nvPr/>
        </p:nvSpPr>
        <p:spPr>
          <a:xfrm>
            <a:off x="7348836" y="3350836"/>
            <a:ext cx="197788" cy="181495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6ECED54D-1ABD-B19A-D580-9564BCA8EC27}"/>
              </a:ext>
            </a:extLst>
          </p:cNvPr>
          <p:cNvSpPr/>
          <p:nvPr/>
        </p:nvSpPr>
        <p:spPr>
          <a:xfrm>
            <a:off x="7348836" y="3964915"/>
            <a:ext cx="197788" cy="181495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A03966BC-B9AB-03B9-B367-F3691A936C05}"/>
              </a:ext>
            </a:extLst>
          </p:cNvPr>
          <p:cNvSpPr/>
          <p:nvPr/>
        </p:nvSpPr>
        <p:spPr>
          <a:xfrm>
            <a:off x="7355776" y="4573708"/>
            <a:ext cx="197788" cy="181495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A846FD7F-8EDE-FE71-53E3-F86AF76CC83B}"/>
              </a:ext>
            </a:extLst>
          </p:cNvPr>
          <p:cNvSpPr txBox="1"/>
          <p:nvPr/>
        </p:nvSpPr>
        <p:spPr>
          <a:xfrm>
            <a:off x="3634184" y="2561392"/>
            <a:ext cx="34222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1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Kultural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MuseoSans"/>
              </a:rPr>
              <a:t>yaitu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pemahaman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tentang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berbagai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konteks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digital yang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mungkin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kita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temui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secara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i="1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online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. 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2688563-4F41-2019-4A64-7D694BDB5174}"/>
              </a:ext>
            </a:extLst>
          </p:cNvPr>
          <p:cNvSpPr txBox="1"/>
          <p:nvPr/>
        </p:nvSpPr>
        <p:spPr>
          <a:xfrm>
            <a:off x="3646435" y="3268609"/>
            <a:ext cx="3409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1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Kognitif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fokus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pada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kemampuan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kognitif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kesadaran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kritis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. 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E4F0E3EB-D83F-AFC9-3C75-90E4C04C26B4}"/>
              </a:ext>
            </a:extLst>
          </p:cNvPr>
          <p:cNvSpPr txBox="1"/>
          <p:nvPr/>
        </p:nvSpPr>
        <p:spPr>
          <a:xfrm>
            <a:off x="3650038" y="3750299"/>
            <a:ext cx="340996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400" b="1" dirty="0" err="1">
                <a:solidFill>
                  <a:schemeClr val="bg2">
                    <a:lumMod val="25000"/>
                  </a:schemeClr>
                </a:solidFill>
                <a:latin typeface="MuseoSans"/>
              </a:rPr>
              <a:t>K</a:t>
            </a:r>
            <a:r>
              <a:rPr lang="en-US" sz="1400" b="1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onstruktif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mengacu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pada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pendekatan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konten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lebih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partisipatif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kontributif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untuk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menciptakan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sesuatu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baru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. 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4F6AEE3F-C310-ED0D-4AA3-888362EBF8C4}"/>
              </a:ext>
            </a:extLst>
          </p:cNvPr>
          <p:cNvSpPr txBox="1"/>
          <p:nvPr/>
        </p:nvSpPr>
        <p:spPr>
          <a:xfrm>
            <a:off x="3660422" y="4652825"/>
            <a:ext cx="33181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1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Komunikasi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kemampuan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berinteraksi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berkomunikasi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dengan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sukses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lingkungan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digital. 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E2520DA-D80E-88B7-2F8E-2A607A1816D0}"/>
              </a:ext>
            </a:extLst>
          </p:cNvPr>
          <p:cNvSpPr txBox="1"/>
          <p:nvPr/>
        </p:nvSpPr>
        <p:spPr>
          <a:xfrm>
            <a:off x="7585071" y="2544121"/>
            <a:ext cx="35236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1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Percaya</a:t>
            </a:r>
            <a:r>
              <a:rPr lang="en-US" sz="1400" b="1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b="1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diri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MuseoSans"/>
              </a:rPr>
              <a:t>,</a:t>
            </a:r>
            <a:r>
              <a:rPr lang="en-US" sz="1400" b="1" dirty="0">
                <a:solidFill>
                  <a:schemeClr val="bg2">
                    <a:lumMod val="25000"/>
                  </a:schemeClr>
                </a:solidFill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MuseoSans"/>
              </a:rPr>
              <a:t>mengacu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MuseoSans"/>
              </a:rPr>
              <a:t> pada rasa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MuseoSans"/>
              </a:rPr>
              <a:t>bertanggung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MuseoSans"/>
              </a:rPr>
              <a:t>jawab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MuseoSans"/>
              </a:rPr>
              <a:t>dalam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MuseoSans"/>
              </a:rPr>
              <a:t>melakukan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MuseoSans"/>
              </a:rPr>
              <a:t>tindakan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MuseoSans"/>
              </a:rPr>
              <a:t>dalam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MuseoSans"/>
              </a:rPr>
              <a:t>berinternet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MuseoSans"/>
              </a:rPr>
              <a:t>.</a:t>
            </a:r>
            <a:endParaRPr lang="en-US" sz="1400" dirty="0">
              <a:solidFill>
                <a:schemeClr val="bg2">
                  <a:lumMod val="25000"/>
                </a:schemeClr>
              </a:solidFill>
              <a:effectLst/>
              <a:latin typeface="MuseoSans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924DCC6-BBFD-8036-ADED-47115D676E75}"/>
              </a:ext>
            </a:extLst>
          </p:cNvPr>
          <p:cNvSpPr txBox="1"/>
          <p:nvPr/>
        </p:nvSpPr>
        <p:spPr>
          <a:xfrm>
            <a:off x="7606799" y="3258226"/>
            <a:ext cx="3501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1" dirty="0" err="1">
                <a:solidFill>
                  <a:schemeClr val="bg2">
                    <a:lumMod val="25000"/>
                  </a:schemeClr>
                </a:solidFill>
                <a:latin typeface="MuseoSans"/>
              </a:rPr>
              <a:t>K</a:t>
            </a:r>
            <a:r>
              <a:rPr lang="en-US" sz="1400" b="1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reatif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adalah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tentang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melakukan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hal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baru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dengan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cara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baru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. 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B04C6384-6568-F891-3237-3CCD8EF8D34D}"/>
              </a:ext>
            </a:extLst>
          </p:cNvPr>
          <p:cNvSpPr txBox="1"/>
          <p:nvPr/>
        </p:nvSpPr>
        <p:spPr>
          <a:xfrm>
            <a:off x="7606799" y="3817697"/>
            <a:ext cx="3501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1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Kritis</a:t>
            </a:r>
            <a:r>
              <a:rPr lang="en-US" sz="1400" b="1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b="1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dalam</a:t>
            </a:r>
            <a:r>
              <a:rPr lang="en-US" sz="1400" b="1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b="1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menyikapi</a:t>
            </a:r>
            <a:r>
              <a:rPr lang="en-US" sz="1400" b="1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b="1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konten</a:t>
            </a:r>
            <a:r>
              <a:rPr lang="en-US" sz="1400" b="1" dirty="0">
                <a:solidFill>
                  <a:schemeClr val="bg2">
                    <a:lumMod val="25000"/>
                  </a:schemeClr>
                </a:solidFill>
                <a:latin typeface="MuseoSans"/>
              </a:rPr>
              <a:t> 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yang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mereka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temui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 situs-situs digital. </a:t>
            </a:r>
            <a:endParaRPr 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179BC5E3-EC37-7FE7-B25F-D99E48FA0EF0}"/>
              </a:ext>
            </a:extLst>
          </p:cNvPr>
          <p:cNvSpPr txBox="1"/>
          <p:nvPr/>
        </p:nvSpPr>
        <p:spPr>
          <a:xfrm>
            <a:off x="7619753" y="4442400"/>
            <a:ext cx="34889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1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Bertanggung</a:t>
            </a:r>
            <a:r>
              <a:rPr lang="en-US" sz="1400" b="1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b="1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jawab</a:t>
            </a:r>
            <a:r>
              <a:rPr lang="en-US" sz="1400" b="1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b="1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secara</a:t>
            </a:r>
            <a:r>
              <a:rPr lang="en-US" sz="1400" b="1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b="1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sosial</a:t>
            </a:r>
            <a:r>
              <a:rPr lang="en-US" sz="1400" b="1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dalam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mengatasi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berbagai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masalah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secara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aktif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kolaboratif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. </a:t>
            </a:r>
            <a:endParaRPr 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57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creenshot, rectangle, white, design&#10;&#10;Description automatically generated">
            <a:extLst>
              <a:ext uri="{FF2B5EF4-FFF2-40B4-BE49-F238E27FC236}">
                <a16:creationId xmlns:a16="http://schemas.microsoft.com/office/drawing/2014/main" id="{69B61585-F283-21F0-20C9-0563BD938B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79"/>
            <a:ext cx="12192000" cy="64579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8A76ED9-9907-9F38-E848-F81E706967A1}"/>
              </a:ext>
            </a:extLst>
          </p:cNvPr>
          <p:cNvSpPr txBox="1"/>
          <p:nvPr/>
        </p:nvSpPr>
        <p:spPr>
          <a:xfrm>
            <a:off x="483183" y="398670"/>
            <a:ext cx="7324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id-ID" sz="2000" b="1" dirty="0" err="1">
                <a:solidFill>
                  <a:schemeClr val="bg2">
                    <a:lumMod val="25000"/>
                  </a:schemeClr>
                </a:solidFill>
                <a:latin typeface="DM Sans" pitchFamily="2" charset="77"/>
              </a:rPr>
              <a:t>Literasi</a:t>
            </a:r>
            <a:r>
              <a:rPr lang="id-ID" sz="2000" b="1" dirty="0">
                <a:solidFill>
                  <a:schemeClr val="bg2">
                    <a:lumMod val="25000"/>
                  </a:schemeClr>
                </a:solidFill>
                <a:latin typeface="DM Sans" pitchFamily="2" charset="77"/>
              </a:rPr>
              <a:t> Digital untuk Semangat </a:t>
            </a:r>
            <a:r>
              <a:rPr lang="id-ID" sz="2000" b="1" dirty="0" err="1">
                <a:solidFill>
                  <a:schemeClr val="bg2">
                    <a:lumMod val="25000"/>
                  </a:schemeClr>
                </a:solidFill>
                <a:latin typeface="DM Sans" pitchFamily="2" charset="77"/>
              </a:rPr>
              <a:t>Bhinneka</a:t>
            </a:r>
            <a:r>
              <a:rPr lang="id-ID" sz="2000" b="1" dirty="0">
                <a:solidFill>
                  <a:schemeClr val="bg2">
                    <a:lumMod val="25000"/>
                  </a:schemeClr>
                </a:solidFill>
                <a:latin typeface="DM Sans" pitchFamily="2" charset="77"/>
              </a:rPr>
              <a:t> Tunggal Ika </a:t>
            </a:r>
          </a:p>
        </p:txBody>
      </p:sp>
      <p:grpSp>
        <p:nvGrpSpPr>
          <p:cNvPr id="4" name="Google Shape;480;p37">
            <a:extLst>
              <a:ext uri="{FF2B5EF4-FFF2-40B4-BE49-F238E27FC236}">
                <a16:creationId xmlns:a16="http://schemas.microsoft.com/office/drawing/2014/main" id="{99FD333D-A437-8492-5E2D-31CC4FE93A86}"/>
              </a:ext>
            </a:extLst>
          </p:cNvPr>
          <p:cNvGrpSpPr/>
          <p:nvPr/>
        </p:nvGrpSpPr>
        <p:grpSpPr>
          <a:xfrm>
            <a:off x="8789055" y="2326771"/>
            <a:ext cx="2538690" cy="3589825"/>
            <a:chOff x="524550" y="534991"/>
            <a:chExt cx="3273253" cy="4140700"/>
          </a:xfrm>
        </p:grpSpPr>
        <p:grpSp>
          <p:nvGrpSpPr>
            <p:cNvPr id="5" name="Google Shape;481;p37">
              <a:extLst>
                <a:ext uri="{FF2B5EF4-FFF2-40B4-BE49-F238E27FC236}">
                  <a16:creationId xmlns:a16="http://schemas.microsoft.com/office/drawing/2014/main" id="{802C4A69-A87A-AE8C-3A17-6F651D1E790D}"/>
                </a:ext>
              </a:extLst>
            </p:cNvPr>
            <p:cNvGrpSpPr/>
            <p:nvPr/>
          </p:nvGrpSpPr>
          <p:grpSpPr>
            <a:xfrm>
              <a:off x="1171502" y="534991"/>
              <a:ext cx="1029692" cy="1990300"/>
              <a:chOff x="1171502" y="534991"/>
              <a:chExt cx="1029692" cy="1990300"/>
            </a:xfrm>
          </p:grpSpPr>
          <p:grpSp>
            <p:nvGrpSpPr>
              <p:cNvPr id="55" name="Google Shape;482;p37">
                <a:extLst>
                  <a:ext uri="{FF2B5EF4-FFF2-40B4-BE49-F238E27FC236}">
                    <a16:creationId xmlns:a16="http://schemas.microsoft.com/office/drawing/2014/main" id="{F565F16D-EF22-1A14-990C-E5368C5B58A8}"/>
                  </a:ext>
                </a:extLst>
              </p:cNvPr>
              <p:cNvGrpSpPr/>
              <p:nvPr/>
            </p:nvGrpSpPr>
            <p:grpSpPr>
              <a:xfrm flipH="1">
                <a:off x="1536561" y="1861005"/>
                <a:ext cx="664633" cy="664286"/>
                <a:chOff x="6212418" y="1482331"/>
                <a:chExt cx="627249" cy="626921"/>
              </a:xfrm>
            </p:grpSpPr>
            <p:sp>
              <p:nvSpPr>
                <p:cNvPr id="59" name="Google Shape;483;p37">
                  <a:extLst>
                    <a:ext uri="{FF2B5EF4-FFF2-40B4-BE49-F238E27FC236}">
                      <a16:creationId xmlns:a16="http://schemas.microsoft.com/office/drawing/2014/main" id="{2F7CDDDC-199F-BB9C-DF4E-276B2F2438E9}"/>
                    </a:ext>
                  </a:extLst>
                </p:cNvPr>
                <p:cNvSpPr/>
                <p:nvPr/>
              </p:nvSpPr>
              <p:spPr>
                <a:xfrm>
                  <a:off x="6212418" y="1482331"/>
                  <a:ext cx="627249" cy="62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82" h="7702" extrusionOk="0">
                      <a:moveTo>
                        <a:pt x="6112" y="1623"/>
                      </a:moveTo>
                      <a:cubicBezTo>
                        <a:pt x="6112" y="1623"/>
                        <a:pt x="6112" y="1623"/>
                        <a:pt x="6112" y="1623"/>
                      </a:cubicBezTo>
                      <a:lnTo>
                        <a:pt x="6112" y="1623"/>
                      </a:lnTo>
                      <a:cubicBezTo>
                        <a:pt x="6112" y="1623"/>
                        <a:pt x="6112" y="1623"/>
                        <a:pt x="6112" y="1623"/>
                      </a:cubicBezTo>
                      <a:close/>
                      <a:moveTo>
                        <a:pt x="1032" y="1"/>
                      </a:moveTo>
                      <a:cubicBezTo>
                        <a:pt x="1032" y="1"/>
                        <a:pt x="1" y="4037"/>
                        <a:pt x="1909" y="6207"/>
                      </a:cubicBezTo>
                      <a:cubicBezTo>
                        <a:pt x="1909" y="6207"/>
                        <a:pt x="3569" y="7701"/>
                        <a:pt x="5835" y="7701"/>
                      </a:cubicBezTo>
                      <a:cubicBezTo>
                        <a:pt x="6447" y="7701"/>
                        <a:pt x="7102" y="7592"/>
                        <a:pt x="7781" y="7316"/>
                      </a:cubicBezTo>
                      <a:cubicBezTo>
                        <a:pt x="7781" y="7316"/>
                        <a:pt x="5635" y="6499"/>
                        <a:pt x="6112" y="1623"/>
                      </a:cubicBezTo>
                      <a:lnTo>
                        <a:pt x="6112" y="1623"/>
                      </a:lnTo>
                      <a:cubicBezTo>
                        <a:pt x="6112" y="1623"/>
                        <a:pt x="6109" y="1623"/>
                        <a:pt x="6104" y="1623"/>
                      </a:cubicBezTo>
                      <a:cubicBezTo>
                        <a:pt x="5980" y="1623"/>
                        <a:pt x="4400" y="1465"/>
                        <a:pt x="1032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" name="Google Shape;484;p37">
                  <a:extLst>
                    <a:ext uri="{FF2B5EF4-FFF2-40B4-BE49-F238E27FC236}">
                      <a16:creationId xmlns:a16="http://schemas.microsoft.com/office/drawing/2014/main" id="{686B11C3-5DE5-FCEE-43F5-3F582C347FE8}"/>
                    </a:ext>
                  </a:extLst>
                </p:cNvPr>
                <p:cNvSpPr/>
                <p:nvPr/>
              </p:nvSpPr>
              <p:spPr>
                <a:xfrm>
                  <a:off x="6365722" y="1881228"/>
                  <a:ext cx="473459" cy="2280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4" h="2829" extrusionOk="0">
                      <a:moveTo>
                        <a:pt x="5873" y="2367"/>
                      </a:moveTo>
                      <a:cubicBezTo>
                        <a:pt x="5872" y="2368"/>
                        <a:pt x="5870" y="2368"/>
                        <a:pt x="5869" y="2369"/>
                      </a:cubicBezTo>
                      <a:lnTo>
                        <a:pt x="5869" y="2369"/>
                      </a:lnTo>
                      <a:cubicBezTo>
                        <a:pt x="5872" y="2368"/>
                        <a:pt x="5874" y="2368"/>
                        <a:pt x="5873" y="2367"/>
                      </a:cubicBezTo>
                      <a:close/>
                      <a:moveTo>
                        <a:pt x="2141" y="0"/>
                      </a:moveTo>
                      <a:cubicBezTo>
                        <a:pt x="2141" y="0"/>
                        <a:pt x="1496" y="1415"/>
                        <a:pt x="546" y="1415"/>
                      </a:cubicBezTo>
                      <a:cubicBezTo>
                        <a:pt x="373" y="1415"/>
                        <a:pt x="191" y="1368"/>
                        <a:pt x="1" y="1258"/>
                      </a:cubicBezTo>
                      <a:lnTo>
                        <a:pt x="1" y="1258"/>
                      </a:lnTo>
                      <a:cubicBezTo>
                        <a:pt x="1" y="1258"/>
                        <a:pt x="1394" y="2828"/>
                        <a:pt x="3689" y="2828"/>
                      </a:cubicBezTo>
                      <a:cubicBezTo>
                        <a:pt x="4346" y="2828"/>
                        <a:pt x="5076" y="2700"/>
                        <a:pt x="5869" y="2369"/>
                      </a:cubicBezTo>
                      <a:lnTo>
                        <a:pt x="5869" y="2369"/>
                      </a:lnTo>
                      <a:cubicBezTo>
                        <a:pt x="5850" y="2374"/>
                        <a:pt x="5766" y="2386"/>
                        <a:pt x="5633" y="2386"/>
                      </a:cubicBezTo>
                      <a:cubicBezTo>
                        <a:pt x="5034" y="2386"/>
                        <a:pt x="3434" y="2150"/>
                        <a:pt x="214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56" name="Google Shape;485;p37">
                <a:extLst>
                  <a:ext uri="{FF2B5EF4-FFF2-40B4-BE49-F238E27FC236}">
                    <a16:creationId xmlns:a16="http://schemas.microsoft.com/office/drawing/2014/main" id="{40B9217E-0C6E-EF44-BF1A-676587585190}"/>
                  </a:ext>
                </a:extLst>
              </p:cNvPr>
              <p:cNvGrpSpPr/>
              <p:nvPr/>
            </p:nvGrpSpPr>
            <p:grpSpPr>
              <a:xfrm flipH="1">
                <a:off x="1171502" y="534991"/>
                <a:ext cx="845522" cy="916625"/>
                <a:chOff x="7511392" y="307000"/>
                <a:chExt cx="863570" cy="936192"/>
              </a:xfrm>
            </p:grpSpPr>
            <p:sp>
              <p:nvSpPr>
                <p:cNvPr id="57" name="Google Shape;486;p37">
                  <a:extLst>
                    <a:ext uri="{FF2B5EF4-FFF2-40B4-BE49-F238E27FC236}">
                      <a16:creationId xmlns:a16="http://schemas.microsoft.com/office/drawing/2014/main" id="{C97F7523-B38E-7D69-DAA6-506EE892C6A7}"/>
                    </a:ext>
                  </a:extLst>
                </p:cNvPr>
                <p:cNvSpPr/>
                <p:nvPr/>
              </p:nvSpPr>
              <p:spPr>
                <a:xfrm>
                  <a:off x="7927457" y="838406"/>
                  <a:ext cx="447505" cy="4047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" h="5022" extrusionOk="0">
                      <a:moveTo>
                        <a:pt x="2386" y="1"/>
                      </a:moveTo>
                      <a:cubicBezTo>
                        <a:pt x="2386" y="7"/>
                        <a:pt x="1" y="2159"/>
                        <a:pt x="1342" y="4353"/>
                      </a:cubicBezTo>
                      <a:cubicBezTo>
                        <a:pt x="1342" y="4353"/>
                        <a:pt x="2052" y="5021"/>
                        <a:pt x="3210" y="5021"/>
                      </a:cubicBezTo>
                      <a:cubicBezTo>
                        <a:pt x="3863" y="5021"/>
                        <a:pt x="4659" y="4809"/>
                        <a:pt x="5551" y="4144"/>
                      </a:cubicBezTo>
                      <a:cubicBezTo>
                        <a:pt x="5551" y="4144"/>
                        <a:pt x="3280" y="3125"/>
                        <a:pt x="238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" name="Google Shape;487;p37">
                  <a:extLst>
                    <a:ext uri="{FF2B5EF4-FFF2-40B4-BE49-F238E27FC236}">
                      <a16:creationId xmlns:a16="http://schemas.microsoft.com/office/drawing/2014/main" id="{A41BCB5A-EEEC-B3D7-2EBB-636986A25CC9}"/>
                    </a:ext>
                  </a:extLst>
                </p:cNvPr>
                <p:cNvSpPr/>
                <p:nvPr/>
              </p:nvSpPr>
              <p:spPr>
                <a:xfrm>
                  <a:off x="7511392" y="307000"/>
                  <a:ext cx="787164" cy="8823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66" h="10947" extrusionOk="0">
                      <a:moveTo>
                        <a:pt x="7989" y="0"/>
                      </a:moveTo>
                      <a:cubicBezTo>
                        <a:pt x="7989" y="0"/>
                        <a:pt x="0" y="3476"/>
                        <a:pt x="6504" y="10946"/>
                      </a:cubicBezTo>
                      <a:cubicBezTo>
                        <a:pt x="6504" y="10946"/>
                        <a:pt x="5473" y="8436"/>
                        <a:pt x="9766" y="6141"/>
                      </a:cubicBezTo>
                      <a:cubicBezTo>
                        <a:pt x="9766" y="6141"/>
                        <a:pt x="7917" y="2880"/>
                        <a:pt x="7989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" name="Google Shape;488;p37">
              <a:extLst>
                <a:ext uri="{FF2B5EF4-FFF2-40B4-BE49-F238E27FC236}">
                  <a16:creationId xmlns:a16="http://schemas.microsoft.com/office/drawing/2014/main" id="{E90494B8-9943-8D59-E729-48A86A99F1A6}"/>
                </a:ext>
              </a:extLst>
            </p:cNvPr>
            <p:cNvGrpSpPr/>
            <p:nvPr/>
          </p:nvGrpSpPr>
          <p:grpSpPr>
            <a:xfrm>
              <a:off x="524550" y="3150379"/>
              <a:ext cx="3273253" cy="1525313"/>
              <a:chOff x="524550" y="3252688"/>
              <a:chExt cx="3273253" cy="1525313"/>
            </a:xfrm>
          </p:grpSpPr>
          <p:sp>
            <p:nvSpPr>
              <p:cNvPr id="7" name="Google Shape;489;p37">
                <a:extLst>
                  <a:ext uri="{FF2B5EF4-FFF2-40B4-BE49-F238E27FC236}">
                    <a16:creationId xmlns:a16="http://schemas.microsoft.com/office/drawing/2014/main" id="{F2F7C54C-5568-E2B1-844E-376CC7AF2613}"/>
                  </a:ext>
                </a:extLst>
              </p:cNvPr>
              <p:cNvSpPr/>
              <p:nvPr/>
            </p:nvSpPr>
            <p:spPr>
              <a:xfrm>
                <a:off x="524550" y="4609128"/>
                <a:ext cx="3273253" cy="168873"/>
              </a:xfrm>
              <a:custGeom>
                <a:avLst/>
                <a:gdLst/>
                <a:ahLst/>
                <a:cxnLst/>
                <a:rect l="l" t="t" r="r" b="b"/>
                <a:pathLst>
                  <a:path w="17929" h="925" extrusionOk="0">
                    <a:moveTo>
                      <a:pt x="8961" y="1"/>
                    </a:moveTo>
                    <a:cubicBezTo>
                      <a:pt x="4013" y="1"/>
                      <a:pt x="1" y="209"/>
                      <a:pt x="1" y="466"/>
                    </a:cubicBezTo>
                    <a:cubicBezTo>
                      <a:pt x="1" y="722"/>
                      <a:pt x="4013" y="925"/>
                      <a:pt x="8961" y="925"/>
                    </a:cubicBezTo>
                    <a:cubicBezTo>
                      <a:pt x="13916" y="925"/>
                      <a:pt x="17928" y="722"/>
                      <a:pt x="17928" y="466"/>
                    </a:cubicBezTo>
                    <a:cubicBezTo>
                      <a:pt x="17928" y="209"/>
                      <a:pt x="13916" y="1"/>
                      <a:pt x="8961" y="1"/>
                    </a:cubicBez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" name="Google Shape;490;p37">
                <a:extLst>
                  <a:ext uri="{FF2B5EF4-FFF2-40B4-BE49-F238E27FC236}">
                    <a16:creationId xmlns:a16="http://schemas.microsoft.com/office/drawing/2014/main" id="{32E95B2F-73A0-6F76-8E57-EFCD783F79CC}"/>
                  </a:ext>
                </a:extLst>
              </p:cNvPr>
              <p:cNvGrpSpPr/>
              <p:nvPr/>
            </p:nvGrpSpPr>
            <p:grpSpPr>
              <a:xfrm>
                <a:off x="813848" y="3252688"/>
                <a:ext cx="2921613" cy="1458859"/>
                <a:chOff x="813848" y="3252688"/>
                <a:chExt cx="2921613" cy="1458859"/>
              </a:xfrm>
            </p:grpSpPr>
            <p:grpSp>
              <p:nvGrpSpPr>
                <p:cNvPr id="9" name="Google Shape;491;p37">
                  <a:extLst>
                    <a:ext uri="{FF2B5EF4-FFF2-40B4-BE49-F238E27FC236}">
                      <a16:creationId xmlns:a16="http://schemas.microsoft.com/office/drawing/2014/main" id="{9199762B-BDE8-7E80-67A7-58A847CD8116}"/>
                    </a:ext>
                  </a:extLst>
                </p:cNvPr>
                <p:cNvGrpSpPr/>
                <p:nvPr/>
              </p:nvGrpSpPr>
              <p:grpSpPr>
                <a:xfrm>
                  <a:off x="813848" y="4145244"/>
                  <a:ext cx="2655916" cy="566303"/>
                  <a:chOff x="6098010" y="4127346"/>
                  <a:chExt cx="2020169" cy="430747"/>
                </a:xfrm>
              </p:grpSpPr>
              <p:sp>
                <p:nvSpPr>
                  <p:cNvPr id="40" name="Google Shape;492;p37">
                    <a:extLst>
                      <a:ext uri="{FF2B5EF4-FFF2-40B4-BE49-F238E27FC236}">
                        <a16:creationId xmlns:a16="http://schemas.microsoft.com/office/drawing/2014/main" id="{DC25C909-D942-744B-753B-8495FCE2AC41}"/>
                      </a:ext>
                    </a:extLst>
                  </p:cNvPr>
                  <p:cNvSpPr/>
                  <p:nvPr/>
                </p:nvSpPr>
                <p:spPr>
                  <a:xfrm>
                    <a:off x="6098010" y="4127346"/>
                    <a:ext cx="1162557" cy="4307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72" h="3102" extrusionOk="0">
                        <a:moveTo>
                          <a:pt x="358" y="1"/>
                        </a:moveTo>
                        <a:cubicBezTo>
                          <a:pt x="1" y="1038"/>
                          <a:pt x="1" y="2064"/>
                          <a:pt x="358" y="3101"/>
                        </a:cubicBezTo>
                        <a:lnTo>
                          <a:pt x="8371" y="3101"/>
                        </a:lnTo>
                        <a:lnTo>
                          <a:pt x="8371" y="1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" name="Google Shape;493;p37">
                    <a:extLst>
                      <a:ext uri="{FF2B5EF4-FFF2-40B4-BE49-F238E27FC236}">
                        <a16:creationId xmlns:a16="http://schemas.microsoft.com/office/drawing/2014/main" id="{3F15A4B8-9389-8A76-5532-85C2E4FA72CC}"/>
                      </a:ext>
                    </a:extLst>
                  </p:cNvPr>
                  <p:cNvSpPr/>
                  <p:nvPr/>
                </p:nvSpPr>
                <p:spPr>
                  <a:xfrm>
                    <a:off x="6098010" y="4127346"/>
                    <a:ext cx="114423" cy="4307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4" h="3102" extrusionOk="0">
                        <a:moveTo>
                          <a:pt x="358" y="1"/>
                        </a:moveTo>
                        <a:cubicBezTo>
                          <a:pt x="1" y="1038"/>
                          <a:pt x="1" y="2064"/>
                          <a:pt x="358" y="3101"/>
                        </a:cubicBezTo>
                        <a:lnTo>
                          <a:pt x="794" y="3101"/>
                        </a:lnTo>
                        <a:cubicBezTo>
                          <a:pt x="472" y="2064"/>
                          <a:pt x="484" y="1038"/>
                          <a:pt x="823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" name="Google Shape;494;p37">
                    <a:extLst>
                      <a:ext uri="{FF2B5EF4-FFF2-40B4-BE49-F238E27FC236}">
                        <a16:creationId xmlns:a16="http://schemas.microsoft.com/office/drawing/2014/main" id="{95243D97-93E5-FC96-D217-90A21DAB050E}"/>
                      </a:ext>
                    </a:extLst>
                  </p:cNvPr>
                  <p:cNvSpPr/>
                  <p:nvPr/>
                </p:nvSpPr>
                <p:spPr>
                  <a:xfrm>
                    <a:off x="6190770" y="4127346"/>
                    <a:ext cx="67209" cy="4307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4" h="3102" extrusionOk="0">
                        <a:moveTo>
                          <a:pt x="364" y="1"/>
                        </a:moveTo>
                        <a:cubicBezTo>
                          <a:pt x="0" y="1038"/>
                          <a:pt x="0" y="2064"/>
                          <a:pt x="364" y="3101"/>
                        </a:cubicBezTo>
                        <a:lnTo>
                          <a:pt x="483" y="3101"/>
                        </a:lnTo>
                        <a:cubicBezTo>
                          <a:pt x="131" y="2064"/>
                          <a:pt x="131" y="1038"/>
                          <a:pt x="471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" name="Google Shape;495;p37">
                    <a:extLst>
                      <a:ext uri="{FF2B5EF4-FFF2-40B4-BE49-F238E27FC236}">
                        <a16:creationId xmlns:a16="http://schemas.microsoft.com/office/drawing/2014/main" id="{44F0E7AE-D940-2092-1C2F-558E58731CB0}"/>
                      </a:ext>
                    </a:extLst>
                  </p:cNvPr>
                  <p:cNvSpPr/>
                  <p:nvPr/>
                </p:nvSpPr>
                <p:spPr>
                  <a:xfrm>
                    <a:off x="7027692" y="4127346"/>
                    <a:ext cx="66376" cy="4307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8" h="3102" extrusionOk="0">
                        <a:moveTo>
                          <a:pt x="359" y="1"/>
                        </a:moveTo>
                        <a:cubicBezTo>
                          <a:pt x="1" y="1038"/>
                          <a:pt x="1" y="2064"/>
                          <a:pt x="359" y="3101"/>
                        </a:cubicBezTo>
                        <a:lnTo>
                          <a:pt x="478" y="3101"/>
                        </a:lnTo>
                        <a:cubicBezTo>
                          <a:pt x="126" y="2064"/>
                          <a:pt x="126" y="1038"/>
                          <a:pt x="466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" name="Google Shape;496;p37">
                    <a:extLst>
                      <a:ext uri="{FF2B5EF4-FFF2-40B4-BE49-F238E27FC236}">
                        <a16:creationId xmlns:a16="http://schemas.microsoft.com/office/drawing/2014/main" id="{5E1F3CD6-2FD3-9249-FCBB-91940B6739E6}"/>
                      </a:ext>
                    </a:extLst>
                  </p:cNvPr>
                  <p:cNvSpPr/>
                  <p:nvPr/>
                </p:nvSpPr>
                <p:spPr>
                  <a:xfrm>
                    <a:off x="7185856" y="4127346"/>
                    <a:ext cx="932323" cy="465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14" h="335" extrusionOk="0">
                        <a:moveTo>
                          <a:pt x="1" y="1"/>
                        </a:moveTo>
                        <a:lnTo>
                          <a:pt x="1" y="335"/>
                        </a:lnTo>
                        <a:lnTo>
                          <a:pt x="6714" y="335"/>
                        </a:lnTo>
                        <a:lnTo>
                          <a:pt x="6714" y="1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" name="Google Shape;497;p37">
                    <a:extLst>
                      <a:ext uri="{FF2B5EF4-FFF2-40B4-BE49-F238E27FC236}">
                        <a16:creationId xmlns:a16="http://schemas.microsoft.com/office/drawing/2014/main" id="{CE19A85C-99B6-B471-B374-4D6C3343472C}"/>
                      </a:ext>
                    </a:extLst>
                  </p:cNvPr>
                  <p:cNvSpPr/>
                  <p:nvPr/>
                </p:nvSpPr>
                <p:spPr>
                  <a:xfrm>
                    <a:off x="7185856" y="4511575"/>
                    <a:ext cx="932323" cy="465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14" h="335" extrusionOk="0">
                        <a:moveTo>
                          <a:pt x="1" y="0"/>
                        </a:moveTo>
                        <a:lnTo>
                          <a:pt x="1" y="334"/>
                        </a:lnTo>
                        <a:lnTo>
                          <a:pt x="6714" y="334"/>
                        </a:lnTo>
                        <a:lnTo>
                          <a:pt x="6714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6" name="Google Shape;498;p37">
                    <a:extLst>
                      <a:ext uri="{FF2B5EF4-FFF2-40B4-BE49-F238E27FC236}">
                        <a16:creationId xmlns:a16="http://schemas.microsoft.com/office/drawing/2014/main" id="{69280BCE-6F53-D5AB-EF45-23707FDDBAAC}"/>
                      </a:ext>
                    </a:extLst>
                  </p:cNvPr>
                  <p:cNvSpPr/>
                  <p:nvPr/>
                </p:nvSpPr>
                <p:spPr>
                  <a:xfrm>
                    <a:off x="7199881" y="4175392"/>
                    <a:ext cx="887748" cy="3363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93" h="2422" extrusionOk="0">
                        <a:moveTo>
                          <a:pt x="281" y="1"/>
                        </a:moveTo>
                        <a:cubicBezTo>
                          <a:pt x="1" y="806"/>
                          <a:pt x="1" y="1616"/>
                          <a:pt x="281" y="2421"/>
                        </a:cubicBezTo>
                        <a:lnTo>
                          <a:pt x="6392" y="2421"/>
                        </a:lnTo>
                        <a:cubicBezTo>
                          <a:pt x="6344" y="2296"/>
                          <a:pt x="6303" y="2159"/>
                          <a:pt x="6273" y="2034"/>
                        </a:cubicBezTo>
                        <a:cubicBezTo>
                          <a:pt x="6261" y="2016"/>
                          <a:pt x="6261" y="2004"/>
                          <a:pt x="6261" y="1992"/>
                        </a:cubicBezTo>
                        <a:cubicBezTo>
                          <a:pt x="6231" y="1873"/>
                          <a:pt x="6213" y="1754"/>
                          <a:pt x="6195" y="1634"/>
                        </a:cubicBezTo>
                        <a:cubicBezTo>
                          <a:pt x="6189" y="1622"/>
                          <a:pt x="6189" y="1605"/>
                          <a:pt x="6189" y="1593"/>
                        </a:cubicBezTo>
                        <a:cubicBezTo>
                          <a:pt x="6171" y="1473"/>
                          <a:pt x="6166" y="1354"/>
                          <a:pt x="6166" y="1235"/>
                        </a:cubicBezTo>
                        <a:lnTo>
                          <a:pt x="6166" y="1187"/>
                        </a:lnTo>
                        <a:cubicBezTo>
                          <a:pt x="6166" y="1068"/>
                          <a:pt x="6171" y="949"/>
                          <a:pt x="6189" y="829"/>
                        </a:cubicBezTo>
                        <a:cubicBezTo>
                          <a:pt x="6195" y="818"/>
                          <a:pt x="6195" y="806"/>
                          <a:pt x="6195" y="788"/>
                        </a:cubicBezTo>
                        <a:cubicBezTo>
                          <a:pt x="6213" y="669"/>
                          <a:pt x="6231" y="549"/>
                          <a:pt x="6261" y="430"/>
                        </a:cubicBezTo>
                        <a:cubicBezTo>
                          <a:pt x="6261" y="418"/>
                          <a:pt x="6273" y="400"/>
                          <a:pt x="6273" y="388"/>
                        </a:cubicBezTo>
                        <a:cubicBezTo>
                          <a:pt x="6303" y="257"/>
                          <a:pt x="6344" y="126"/>
                          <a:pt x="6392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7" name="Google Shape;499;p37">
                    <a:extLst>
                      <a:ext uri="{FF2B5EF4-FFF2-40B4-BE49-F238E27FC236}">
                        <a16:creationId xmlns:a16="http://schemas.microsoft.com/office/drawing/2014/main" id="{1C53B0E9-C05F-8162-6851-FE8FE0A6BD2B}"/>
                      </a:ext>
                    </a:extLst>
                  </p:cNvPr>
                  <p:cNvSpPr/>
                  <p:nvPr/>
                </p:nvSpPr>
                <p:spPr>
                  <a:xfrm>
                    <a:off x="7308332" y="4227604"/>
                    <a:ext cx="762633" cy="68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92" h="49" extrusionOk="0">
                        <a:moveTo>
                          <a:pt x="25" y="0"/>
                        </a:moveTo>
                        <a:cubicBezTo>
                          <a:pt x="13" y="0"/>
                          <a:pt x="1" y="12"/>
                          <a:pt x="1" y="24"/>
                        </a:cubicBezTo>
                        <a:cubicBezTo>
                          <a:pt x="1" y="42"/>
                          <a:pt x="13" y="48"/>
                          <a:pt x="25" y="48"/>
                        </a:cubicBezTo>
                        <a:lnTo>
                          <a:pt x="5480" y="48"/>
                        </a:lnTo>
                        <a:cubicBezTo>
                          <a:pt x="5480" y="30"/>
                          <a:pt x="5492" y="18"/>
                          <a:pt x="5492" y="0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8" name="Google Shape;500;p37">
                    <a:extLst>
                      <a:ext uri="{FF2B5EF4-FFF2-40B4-BE49-F238E27FC236}">
                        <a16:creationId xmlns:a16="http://schemas.microsoft.com/office/drawing/2014/main" id="{8C3EF749-7FAE-D4A9-75BD-5B4243687C21}"/>
                      </a:ext>
                    </a:extLst>
                  </p:cNvPr>
                  <p:cNvSpPr/>
                  <p:nvPr/>
                </p:nvSpPr>
                <p:spPr>
                  <a:xfrm>
                    <a:off x="7363877" y="4283843"/>
                    <a:ext cx="695562" cy="59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09" h="43" extrusionOk="0">
                        <a:moveTo>
                          <a:pt x="24" y="1"/>
                        </a:moveTo>
                        <a:cubicBezTo>
                          <a:pt x="6" y="1"/>
                          <a:pt x="0" y="7"/>
                          <a:pt x="0" y="25"/>
                        </a:cubicBezTo>
                        <a:cubicBezTo>
                          <a:pt x="0" y="37"/>
                          <a:pt x="6" y="43"/>
                          <a:pt x="24" y="43"/>
                        </a:cubicBezTo>
                        <a:lnTo>
                          <a:pt x="4996" y="43"/>
                        </a:lnTo>
                        <a:cubicBezTo>
                          <a:pt x="5008" y="31"/>
                          <a:pt x="5008" y="13"/>
                          <a:pt x="5008" y="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9" name="Google Shape;501;p37">
                    <a:extLst>
                      <a:ext uri="{FF2B5EF4-FFF2-40B4-BE49-F238E27FC236}">
                        <a16:creationId xmlns:a16="http://schemas.microsoft.com/office/drawing/2014/main" id="{BFFACC19-2028-CD7A-5A5E-901145ED288D}"/>
                      </a:ext>
                    </a:extLst>
                  </p:cNvPr>
                  <p:cNvSpPr/>
                  <p:nvPr/>
                </p:nvSpPr>
                <p:spPr>
                  <a:xfrm>
                    <a:off x="7288475" y="4339387"/>
                    <a:ext cx="767632" cy="66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28" h="48" extrusionOk="0">
                        <a:moveTo>
                          <a:pt x="19" y="0"/>
                        </a:moveTo>
                        <a:cubicBezTo>
                          <a:pt x="7" y="0"/>
                          <a:pt x="1" y="12"/>
                          <a:pt x="1" y="24"/>
                        </a:cubicBezTo>
                        <a:cubicBezTo>
                          <a:pt x="1" y="42"/>
                          <a:pt x="7" y="48"/>
                          <a:pt x="19" y="48"/>
                        </a:cubicBezTo>
                        <a:lnTo>
                          <a:pt x="5528" y="48"/>
                        </a:lnTo>
                        <a:lnTo>
                          <a:pt x="5528" y="0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0" name="Google Shape;502;p37">
                    <a:extLst>
                      <a:ext uri="{FF2B5EF4-FFF2-40B4-BE49-F238E27FC236}">
                        <a16:creationId xmlns:a16="http://schemas.microsoft.com/office/drawing/2014/main" id="{EFDC521D-C3CE-C912-D105-05265D5AAA56}"/>
                      </a:ext>
                    </a:extLst>
                  </p:cNvPr>
                  <p:cNvSpPr/>
                  <p:nvPr/>
                </p:nvSpPr>
                <p:spPr>
                  <a:xfrm>
                    <a:off x="7344020" y="4395626"/>
                    <a:ext cx="715420" cy="59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52" h="43" extrusionOk="0">
                        <a:moveTo>
                          <a:pt x="24" y="1"/>
                        </a:moveTo>
                        <a:cubicBezTo>
                          <a:pt x="6" y="1"/>
                          <a:pt x="0" y="7"/>
                          <a:pt x="0" y="25"/>
                        </a:cubicBezTo>
                        <a:cubicBezTo>
                          <a:pt x="0" y="36"/>
                          <a:pt x="6" y="42"/>
                          <a:pt x="24" y="42"/>
                        </a:cubicBezTo>
                        <a:lnTo>
                          <a:pt x="5151" y="42"/>
                        </a:lnTo>
                        <a:lnTo>
                          <a:pt x="5151" y="1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1" name="Google Shape;503;p37">
                    <a:extLst>
                      <a:ext uri="{FF2B5EF4-FFF2-40B4-BE49-F238E27FC236}">
                        <a16:creationId xmlns:a16="http://schemas.microsoft.com/office/drawing/2014/main" id="{A2B9621F-3EBC-44FA-6FCA-F73E611A89AA}"/>
                      </a:ext>
                    </a:extLst>
                  </p:cNvPr>
                  <p:cNvSpPr/>
                  <p:nvPr/>
                </p:nvSpPr>
                <p:spPr>
                  <a:xfrm>
                    <a:off x="7308332" y="4451170"/>
                    <a:ext cx="762633" cy="66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92" h="48" extrusionOk="0">
                        <a:moveTo>
                          <a:pt x="25" y="0"/>
                        </a:moveTo>
                        <a:cubicBezTo>
                          <a:pt x="13" y="0"/>
                          <a:pt x="1" y="12"/>
                          <a:pt x="1" y="24"/>
                        </a:cubicBezTo>
                        <a:cubicBezTo>
                          <a:pt x="1" y="42"/>
                          <a:pt x="13" y="48"/>
                          <a:pt x="25" y="48"/>
                        </a:cubicBezTo>
                        <a:lnTo>
                          <a:pt x="5492" y="48"/>
                        </a:lnTo>
                        <a:cubicBezTo>
                          <a:pt x="5480" y="30"/>
                          <a:pt x="5480" y="18"/>
                          <a:pt x="5480" y="0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2" name="Google Shape;504;p37">
                    <a:extLst>
                      <a:ext uri="{FF2B5EF4-FFF2-40B4-BE49-F238E27FC236}">
                        <a16:creationId xmlns:a16="http://schemas.microsoft.com/office/drawing/2014/main" id="{F66D65FF-E574-02F2-23C1-E798F59E100C}"/>
                      </a:ext>
                    </a:extLst>
                  </p:cNvPr>
                  <p:cNvSpPr/>
                  <p:nvPr/>
                </p:nvSpPr>
                <p:spPr>
                  <a:xfrm>
                    <a:off x="7237235" y="4175392"/>
                    <a:ext cx="850394" cy="3363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24" h="2422" extrusionOk="0">
                        <a:moveTo>
                          <a:pt x="0" y="1"/>
                        </a:moveTo>
                        <a:cubicBezTo>
                          <a:pt x="0" y="1"/>
                          <a:pt x="3440" y="806"/>
                          <a:pt x="5169" y="2421"/>
                        </a:cubicBezTo>
                        <a:lnTo>
                          <a:pt x="6123" y="2421"/>
                        </a:lnTo>
                        <a:cubicBezTo>
                          <a:pt x="6075" y="2296"/>
                          <a:pt x="6034" y="2159"/>
                          <a:pt x="6004" y="2034"/>
                        </a:cubicBezTo>
                        <a:cubicBezTo>
                          <a:pt x="5992" y="2016"/>
                          <a:pt x="5992" y="2004"/>
                          <a:pt x="5986" y="1992"/>
                        </a:cubicBezTo>
                        <a:cubicBezTo>
                          <a:pt x="5956" y="1873"/>
                          <a:pt x="5932" y="1754"/>
                          <a:pt x="5920" y="1634"/>
                        </a:cubicBezTo>
                        <a:cubicBezTo>
                          <a:pt x="5908" y="1622"/>
                          <a:pt x="5908" y="1605"/>
                          <a:pt x="5908" y="1593"/>
                        </a:cubicBezTo>
                        <a:cubicBezTo>
                          <a:pt x="5897" y="1473"/>
                          <a:pt x="5891" y="1354"/>
                          <a:pt x="5891" y="1235"/>
                        </a:cubicBezTo>
                        <a:lnTo>
                          <a:pt x="5891" y="1187"/>
                        </a:lnTo>
                        <a:cubicBezTo>
                          <a:pt x="5891" y="1068"/>
                          <a:pt x="5897" y="949"/>
                          <a:pt x="5908" y="829"/>
                        </a:cubicBezTo>
                        <a:cubicBezTo>
                          <a:pt x="5920" y="818"/>
                          <a:pt x="5920" y="806"/>
                          <a:pt x="5920" y="788"/>
                        </a:cubicBezTo>
                        <a:cubicBezTo>
                          <a:pt x="5932" y="669"/>
                          <a:pt x="5956" y="549"/>
                          <a:pt x="5986" y="430"/>
                        </a:cubicBezTo>
                        <a:cubicBezTo>
                          <a:pt x="5986" y="418"/>
                          <a:pt x="5992" y="400"/>
                          <a:pt x="5992" y="388"/>
                        </a:cubicBezTo>
                        <a:cubicBezTo>
                          <a:pt x="6022" y="257"/>
                          <a:pt x="6069" y="126"/>
                          <a:pt x="6111" y="1"/>
                        </a:cubicBezTo>
                        <a:close/>
                      </a:path>
                    </a:pathLst>
                  </a:custGeom>
                  <a:solidFill>
                    <a:srgbClr val="434343">
                      <a:alpha val="295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3" name="Google Shape;505;p37">
                    <a:extLst>
                      <a:ext uri="{FF2B5EF4-FFF2-40B4-BE49-F238E27FC236}">
                        <a16:creationId xmlns:a16="http://schemas.microsoft.com/office/drawing/2014/main" id="{7325B883-0A4C-4ABC-CAE8-B7CF7DA34313}"/>
                      </a:ext>
                    </a:extLst>
                  </p:cNvPr>
                  <p:cNvSpPr/>
                  <p:nvPr/>
                </p:nvSpPr>
                <p:spPr>
                  <a:xfrm>
                    <a:off x="7129617" y="4127346"/>
                    <a:ext cx="987729" cy="4307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13" h="3102" extrusionOk="0">
                        <a:moveTo>
                          <a:pt x="471" y="1"/>
                        </a:moveTo>
                        <a:cubicBezTo>
                          <a:pt x="471" y="1"/>
                          <a:pt x="60" y="561"/>
                          <a:pt x="30" y="1509"/>
                        </a:cubicBezTo>
                        <a:cubicBezTo>
                          <a:pt x="0" y="2451"/>
                          <a:pt x="268" y="3101"/>
                          <a:pt x="268" y="3101"/>
                        </a:cubicBezTo>
                        <a:lnTo>
                          <a:pt x="7113" y="3101"/>
                        </a:lnTo>
                        <a:lnTo>
                          <a:pt x="7113" y="2767"/>
                        </a:lnTo>
                        <a:lnTo>
                          <a:pt x="775" y="2767"/>
                        </a:lnTo>
                        <a:cubicBezTo>
                          <a:pt x="775" y="2767"/>
                          <a:pt x="549" y="2058"/>
                          <a:pt x="567" y="1497"/>
                        </a:cubicBezTo>
                        <a:cubicBezTo>
                          <a:pt x="590" y="943"/>
                          <a:pt x="698" y="454"/>
                          <a:pt x="775" y="335"/>
                        </a:cubicBezTo>
                        <a:lnTo>
                          <a:pt x="7113" y="335"/>
                        </a:lnTo>
                        <a:lnTo>
                          <a:pt x="7113" y="1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4" name="Google Shape;506;p37">
                    <a:extLst>
                      <a:ext uri="{FF2B5EF4-FFF2-40B4-BE49-F238E27FC236}">
                        <a16:creationId xmlns:a16="http://schemas.microsoft.com/office/drawing/2014/main" id="{0301B4A9-4A35-D864-22F1-88346B598B08}"/>
                      </a:ext>
                    </a:extLst>
                  </p:cNvPr>
                  <p:cNvSpPr/>
                  <p:nvPr/>
                </p:nvSpPr>
                <p:spPr>
                  <a:xfrm>
                    <a:off x="7080737" y="4127346"/>
                    <a:ext cx="114423" cy="4307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4" h="3102" extrusionOk="0">
                        <a:moveTo>
                          <a:pt x="364" y="1"/>
                        </a:moveTo>
                        <a:cubicBezTo>
                          <a:pt x="0" y="1038"/>
                          <a:pt x="0" y="2064"/>
                          <a:pt x="364" y="3101"/>
                        </a:cubicBezTo>
                        <a:lnTo>
                          <a:pt x="793" y="3101"/>
                        </a:lnTo>
                        <a:cubicBezTo>
                          <a:pt x="471" y="2064"/>
                          <a:pt x="489" y="1038"/>
                          <a:pt x="823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0" name="Google Shape;507;p37">
                  <a:extLst>
                    <a:ext uri="{FF2B5EF4-FFF2-40B4-BE49-F238E27FC236}">
                      <a16:creationId xmlns:a16="http://schemas.microsoft.com/office/drawing/2014/main" id="{F15DAA4F-909C-4F54-4F2E-B0C2F62D745B}"/>
                    </a:ext>
                  </a:extLst>
                </p:cNvPr>
                <p:cNvGrpSpPr/>
                <p:nvPr/>
              </p:nvGrpSpPr>
              <p:grpSpPr>
                <a:xfrm>
                  <a:off x="1079546" y="3579305"/>
                  <a:ext cx="2655916" cy="567212"/>
                  <a:chOff x="6348934" y="3696877"/>
                  <a:chExt cx="2020169" cy="431438"/>
                </a:xfrm>
              </p:grpSpPr>
              <p:sp>
                <p:nvSpPr>
                  <p:cNvPr id="27" name="Google Shape;508;p37">
                    <a:extLst>
                      <a:ext uri="{FF2B5EF4-FFF2-40B4-BE49-F238E27FC236}">
                        <a16:creationId xmlns:a16="http://schemas.microsoft.com/office/drawing/2014/main" id="{69FB3654-A728-7B54-FC8E-D9C69DA17745}"/>
                      </a:ext>
                    </a:extLst>
                  </p:cNvPr>
                  <p:cNvSpPr/>
                  <p:nvPr/>
                </p:nvSpPr>
                <p:spPr>
                  <a:xfrm>
                    <a:off x="6348934" y="3696877"/>
                    <a:ext cx="1161585" cy="4306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65" h="3101" extrusionOk="0">
                        <a:moveTo>
                          <a:pt x="358" y="1"/>
                        </a:moveTo>
                        <a:cubicBezTo>
                          <a:pt x="0" y="1038"/>
                          <a:pt x="0" y="2064"/>
                          <a:pt x="358" y="3101"/>
                        </a:cubicBezTo>
                        <a:lnTo>
                          <a:pt x="8365" y="3101"/>
                        </a:lnTo>
                        <a:lnTo>
                          <a:pt x="8365" y="1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8" name="Google Shape;509;p37">
                    <a:extLst>
                      <a:ext uri="{FF2B5EF4-FFF2-40B4-BE49-F238E27FC236}">
                        <a16:creationId xmlns:a16="http://schemas.microsoft.com/office/drawing/2014/main" id="{89D7D108-FBEA-02F8-BC1A-1D08F6AAD313}"/>
                      </a:ext>
                    </a:extLst>
                  </p:cNvPr>
                  <p:cNvSpPr/>
                  <p:nvPr/>
                </p:nvSpPr>
                <p:spPr>
                  <a:xfrm>
                    <a:off x="6348934" y="3697710"/>
                    <a:ext cx="113451" cy="4306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17" h="3101" extrusionOk="0">
                        <a:moveTo>
                          <a:pt x="358" y="1"/>
                        </a:moveTo>
                        <a:cubicBezTo>
                          <a:pt x="0" y="1038"/>
                          <a:pt x="0" y="2070"/>
                          <a:pt x="358" y="3101"/>
                        </a:cubicBezTo>
                        <a:lnTo>
                          <a:pt x="787" y="3101"/>
                        </a:lnTo>
                        <a:cubicBezTo>
                          <a:pt x="465" y="2070"/>
                          <a:pt x="483" y="1032"/>
                          <a:pt x="817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9" name="Google Shape;510;p37">
                    <a:extLst>
                      <a:ext uri="{FF2B5EF4-FFF2-40B4-BE49-F238E27FC236}">
                        <a16:creationId xmlns:a16="http://schemas.microsoft.com/office/drawing/2014/main" id="{E5F9BFF7-974D-E775-1637-21947D5FB6A1}"/>
                      </a:ext>
                    </a:extLst>
                  </p:cNvPr>
                  <p:cNvSpPr/>
                  <p:nvPr/>
                </p:nvSpPr>
                <p:spPr>
                  <a:xfrm>
                    <a:off x="7435947" y="3697710"/>
                    <a:ext cx="933156" cy="465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20" h="335" extrusionOk="0">
                        <a:moveTo>
                          <a:pt x="0" y="1"/>
                        </a:moveTo>
                        <a:lnTo>
                          <a:pt x="0" y="335"/>
                        </a:lnTo>
                        <a:lnTo>
                          <a:pt x="6719" y="335"/>
                        </a:lnTo>
                        <a:lnTo>
                          <a:pt x="6719" y="1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0" name="Google Shape;511;p37">
                    <a:extLst>
                      <a:ext uri="{FF2B5EF4-FFF2-40B4-BE49-F238E27FC236}">
                        <a16:creationId xmlns:a16="http://schemas.microsoft.com/office/drawing/2014/main" id="{626E8FC6-7AAD-0F81-E4AD-C7EF05354858}"/>
                      </a:ext>
                    </a:extLst>
                  </p:cNvPr>
                  <p:cNvSpPr/>
                  <p:nvPr/>
                </p:nvSpPr>
                <p:spPr>
                  <a:xfrm>
                    <a:off x="7435947" y="4081105"/>
                    <a:ext cx="933156" cy="463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20" h="334" extrusionOk="0">
                        <a:moveTo>
                          <a:pt x="0" y="0"/>
                        </a:moveTo>
                        <a:lnTo>
                          <a:pt x="0" y="334"/>
                        </a:lnTo>
                        <a:lnTo>
                          <a:pt x="6719" y="334"/>
                        </a:lnTo>
                        <a:lnTo>
                          <a:pt x="6719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1" name="Google Shape;512;p37">
                    <a:extLst>
                      <a:ext uri="{FF2B5EF4-FFF2-40B4-BE49-F238E27FC236}">
                        <a16:creationId xmlns:a16="http://schemas.microsoft.com/office/drawing/2014/main" id="{23AA1963-B380-D364-D9AA-431B60B92D6A}"/>
                      </a:ext>
                    </a:extLst>
                  </p:cNvPr>
                  <p:cNvSpPr/>
                  <p:nvPr/>
                </p:nvSpPr>
                <p:spPr>
                  <a:xfrm>
                    <a:off x="7450805" y="3744923"/>
                    <a:ext cx="886776" cy="3363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86" h="2422" extrusionOk="0">
                        <a:moveTo>
                          <a:pt x="275" y="1"/>
                        </a:moveTo>
                        <a:cubicBezTo>
                          <a:pt x="0" y="805"/>
                          <a:pt x="0" y="1616"/>
                          <a:pt x="275" y="2421"/>
                        </a:cubicBezTo>
                        <a:lnTo>
                          <a:pt x="6386" y="2421"/>
                        </a:lnTo>
                        <a:cubicBezTo>
                          <a:pt x="6344" y="2296"/>
                          <a:pt x="6296" y="2159"/>
                          <a:pt x="6266" y="2034"/>
                        </a:cubicBezTo>
                        <a:cubicBezTo>
                          <a:pt x="6260" y="2016"/>
                          <a:pt x="6260" y="2010"/>
                          <a:pt x="6260" y="1992"/>
                        </a:cubicBezTo>
                        <a:cubicBezTo>
                          <a:pt x="6231" y="1873"/>
                          <a:pt x="6207" y="1753"/>
                          <a:pt x="6195" y="1634"/>
                        </a:cubicBezTo>
                        <a:cubicBezTo>
                          <a:pt x="6183" y="1622"/>
                          <a:pt x="6183" y="1604"/>
                          <a:pt x="6183" y="1592"/>
                        </a:cubicBezTo>
                        <a:cubicBezTo>
                          <a:pt x="6171" y="1473"/>
                          <a:pt x="6159" y="1354"/>
                          <a:pt x="6159" y="1235"/>
                        </a:cubicBezTo>
                        <a:lnTo>
                          <a:pt x="6159" y="1187"/>
                        </a:lnTo>
                        <a:cubicBezTo>
                          <a:pt x="6159" y="1074"/>
                          <a:pt x="6171" y="949"/>
                          <a:pt x="6183" y="835"/>
                        </a:cubicBezTo>
                        <a:cubicBezTo>
                          <a:pt x="6195" y="817"/>
                          <a:pt x="6195" y="805"/>
                          <a:pt x="6195" y="788"/>
                        </a:cubicBezTo>
                        <a:cubicBezTo>
                          <a:pt x="6207" y="668"/>
                          <a:pt x="6231" y="549"/>
                          <a:pt x="6260" y="430"/>
                        </a:cubicBezTo>
                        <a:cubicBezTo>
                          <a:pt x="6260" y="418"/>
                          <a:pt x="6266" y="400"/>
                          <a:pt x="6266" y="388"/>
                        </a:cubicBezTo>
                        <a:cubicBezTo>
                          <a:pt x="6296" y="257"/>
                          <a:pt x="6344" y="126"/>
                          <a:pt x="6386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2" name="Google Shape;513;p37">
                    <a:extLst>
                      <a:ext uri="{FF2B5EF4-FFF2-40B4-BE49-F238E27FC236}">
                        <a16:creationId xmlns:a16="http://schemas.microsoft.com/office/drawing/2014/main" id="{FDE919F3-7221-F9BE-50DF-DBCADE13056E}"/>
                      </a:ext>
                    </a:extLst>
                  </p:cNvPr>
                  <p:cNvSpPr/>
                  <p:nvPr/>
                </p:nvSpPr>
                <p:spPr>
                  <a:xfrm>
                    <a:off x="7559256" y="3798801"/>
                    <a:ext cx="761800" cy="58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86" h="42" extrusionOk="0">
                        <a:moveTo>
                          <a:pt x="24" y="0"/>
                        </a:moveTo>
                        <a:cubicBezTo>
                          <a:pt x="6" y="0"/>
                          <a:pt x="0" y="6"/>
                          <a:pt x="0" y="18"/>
                        </a:cubicBezTo>
                        <a:cubicBezTo>
                          <a:pt x="0" y="36"/>
                          <a:pt x="6" y="42"/>
                          <a:pt x="24" y="42"/>
                        </a:cubicBezTo>
                        <a:lnTo>
                          <a:pt x="5479" y="42"/>
                        </a:lnTo>
                        <a:cubicBezTo>
                          <a:pt x="5479" y="30"/>
                          <a:pt x="5485" y="12"/>
                          <a:pt x="5485" y="0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3" name="Google Shape;514;p37">
                    <a:extLst>
                      <a:ext uri="{FF2B5EF4-FFF2-40B4-BE49-F238E27FC236}">
                        <a16:creationId xmlns:a16="http://schemas.microsoft.com/office/drawing/2014/main" id="{00826E15-E702-A8AC-8B36-28F4A34B074F}"/>
                      </a:ext>
                    </a:extLst>
                  </p:cNvPr>
                  <p:cNvSpPr/>
                  <p:nvPr/>
                </p:nvSpPr>
                <p:spPr>
                  <a:xfrm>
                    <a:off x="7613829" y="3854206"/>
                    <a:ext cx="695562" cy="68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09" h="49" extrusionOk="0">
                        <a:moveTo>
                          <a:pt x="25" y="1"/>
                        </a:moveTo>
                        <a:cubicBezTo>
                          <a:pt x="13" y="1"/>
                          <a:pt x="1" y="7"/>
                          <a:pt x="1" y="24"/>
                        </a:cubicBezTo>
                        <a:cubicBezTo>
                          <a:pt x="1" y="36"/>
                          <a:pt x="13" y="48"/>
                          <a:pt x="25" y="48"/>
                        </a:cubicBezTo>
                        <a:lnTo>
                          <a:pt x="5003" y="48"/>
                        </a:lnTo>
                        <a:cubicBezTo>
                          <a:pt x="5009" y="30"/>
                          <a:pt x="5009" y="18"/>
                          <a:pt x="5009" y="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" name="Google Shape;515;p37">
                    <a:extLst>
                      <a:ext uri="{FF2B5EF4-FFF2-40B4-BE49-F238E27FC236}">
                        <a16:creationId xmlns:a16="http://schemas.microsoft.com/office/drawing/2014/main" id="{A11D2860-FB9E-4ECA-EBC7-E1D3DF303217}"/>
                      </a:ext>
                    </a:extLst>
                  </p:cNvPr>
                  <p:cNvSpPr/>
                  <p:nvPr/>
                </p:nvSpPr>
                <p:spPr>
                  <a:xfrm>
                    <a:off x="7538566" y="3910445"/>
                    <a:ext cx="768326" cy="59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33" h="43" extrusionOk="0">
                        <a:moveTo>
                          <a:pt x="24" y="1"/>
                        </a:moveTo>
                        <a:cubicBezTo>
                          <a:pt x="6" y="1"/>
                          <a:pt x="0" y="7"/>
                          <a:pt x="0" y="19"/>
                        </a:cubicBezTo>
                        <a:cubicBezTo>
                          <a:pt x="0" y="37"/>
                          <a:pt x="6" y="43"/>
                          <a:pt x="24" y="43"/>
                        </a:cubicBezTo>
                        <a:lnTo>
                          <a:pt x="5533" y="43"/>
                        </a:lnTo>
                        <a:lnTo>
                          <a:pt x="5533" y="1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" name="Google Shape;516;p37">
                    <a:extLst>
                      <a:ext uri="{FF2B5EF4-FFF2-40B4-BE49-F238E27FC236}">
                        <a16:creationId xmlns:a16="http://schemas.microsoft.com/office/drawing/2014/main" id="{5B44369E-6AC7-D207-80E2-AFF551E94335}"/>
                      </a:ext>
                    </a:extLst>
                  </p:cNvPr>
                  <p:cNvSpPr/>
                  <p:nvPr/>
                </p:nvSpPr>
                <p:spPr>
                  <a:xfrm>
                    <a:off x="7594805" y="3965156"/>
                    <a:ext cx="714586" cy="59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6" h="43" extrusionOk="0">
                        <a:moveTo>
                          <a:pt x="19" y="0"/>
                        </a:moveTo>
                        <a:cubicBezTo>
                          <a:pt x="7" y="0"/>
                          <a:pt x="1" y="6"/>
                          <a:pt x="1" y="24"/>
                        </a:cubicBezTo>
                        <a:cubicBezTo>
                          <a:pt x="1" y="36"/>
                          <a:pt x="7" y="42"/>
                          <a:pt x="19" y="42"/>
                        </a:cubicBezTo>
                        <a:lnTo>
                          <a:pt x="5146" y="42"/>
                        </a:lnTo>
                        <a:lnTo>
                          <a:pt x="5146" y="0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" name="Google Shape;517;p37">
                    <a:extLst>
                      <a:ext uri="{FF2B5EF4-FFF2-40B4-BE49-F238E27FC236}">
                        <a16:creationId xmlns:a16="http://schemas.microsoft.com/office/drawing/2014/main" id="{D3E7C807-3EDC-6AA8-305A-54E0CB606708}"/>
                      </a:ext>
                    </a:extLst>
                  </p:cNvPr>
                  <p:cNvSpPr/>
                  <p:nvPr/>
                </p:nvSpPr>
                <p:spPr>
                  <a:xfrm>
                    <a:off x="7559256" y="4020562"/>
                    <a:ext cx="761800" cy="68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86" h="49" extrusionOk="0">
                        <a:moveTo>
                          <a:pt x="24" y="1"/>
                        </a:moveTo>
                        <a:cubicBezTo>
                          <a:pt x="6" y="1"/>
                          <a:pt x="0" y="13"/>
                          <a:pt x="0" y="25"/>
                        </a:cubicBezTo>
                        <a:cubicBezTo>
                          <a:pt x="0" y="43"/>
                          <a:pt x="6" y="49"/>
                          <a:pt x="24" y="49"/>
                        </a:cubicBezTo>
                        <a:lnTo>
                          <a:pt x="5485" y="49"/>
                        </a:lnTo>
                        <a:cubicBezTo>
                          <a:pt x="5479" y="31"/>
                          <a:pt x="5479" y="25"/>
                          <a:pt x="5473" y="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" name="Google Shape;518;p37">
                    <a:extLst>
                      <a:ext uri="{FF2B5EF4-FFF2-40B4-BE49-F238E27FC236}">
                        <a16:creationId xmlns:a16="http://schemas.microsoft.com/office/drawing/2014/main" id="{AB994E7D-6310-1603-A0F3-AE4CA6A28309}"/>
                      </a:ext>
                    </a:extLst>
                  </p:cNvPr>
                  <p:cNvSpPr/>
                  <p:nvPr/>
                </p:nvSpPr>
                <p:spPr>
                  <a:xfrm>
                    <a:off x="7488020" y="3744923"/>
                    <a:ext cx="849561" cy="3363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18" h="2422" extrusionOk="0">
                        <a:moveTo>
                          <a:pt x="1" y="1"/>
                        </a:moveTo>
                        <a:cubicBezTo>
                          <a:pt x="1" y="1"/>
                          <a:pt x="3435" y="805"/>
                          <a:pt x="5164" y="2421"/>
                        </a:cubicBezTo>
                        <a:lnTo>
                          <a:pt x="6118" y="2421"/>
                        </a:lnTo>
                        <a:cubicBezTo>
                          <a:pt x="6076" y="2296"/>
                          <a:pt x="6028" y="2159"/>
                          <a:pt x="5998" y="2034"/>
                        </a:cubicBezTo>
                        <a:cubicBezTo>
                          <a:pt x="5992" y="2016"/>
                          <a:pt x="5992" y="2010"/>
                          <a:pt x="5980" y="1992"/>
                        </a:cubicBezTo>
                        <a:cubicBezTo>
                          <a:pt x="5957" y="1873"/>
                          <a:pt x="5933" y="1753"/>
                          <a:pt x="5915" y="1634"/>
                        </a:cubicBezTo>
                        <a:cubicBezTo>
                          <a:pt x="5909" y="1622"/>
                          <a:pt x="5909" y="1604"/>
                          <a:pt x="5909" y="1592"/>
                        </a:cubicBezTo>
                        <a:cubicBezTo>
                          <a:pt x="5891" y="1473"/>
                          <a:pt x="5885" y="1354"/>
                          <a:pt x="5885" y="1235"/>
                        </a:cubicBezTo>
                        <a:lnTo>
                          <a:pt x="5885" y="1187"/>
                        </a:lnTo>
                        <a:cubicBezTo>
                          <a:pt x="5885" y="1074"/>
                          <a:pt x="5891" y="949"/>
                          <a:pt x="5909" y="835"/>
                        </a:cubicBezTo>
                        <a:cubicBezTo>
                          <a:pt x="5915" y="817"/>
                          <a:pt x="5915" y="805"/>
                          <a:pt x="5915" y="788"/>
                        </a:cubicBezTo>
                        <a:cubicBezTo>
                          <a:pt x="5933" y="668"/>
                          <a:pt x="5957" y="549"/>
                          <a:pt x="5980" y="430"/>
                        </a:cubicBezTo>
                        <a:cubicBezTo>
                          <a:pt x="5980" y="418"/>
                          <a:pt x="5992" y="400"/>
                          <a:pt x="5992" y="388"/>
                        </a:cubicBezTo>
                        <a:cubicBezTo>
                          <a:pt x="6022" y="257"/>
                          <a:pt x="6064" y="126"/>
                          <a:pt x="6112" y="1"/>
                        </a:cubicBezTo>
                        <a:close/>
                      </a:path>
                    </a:pathLst>
                  </a:custGeom>
                  <a:solidFill>
                    <a:srgbClr val="434343">
                      <a:alpha val="295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" name="Google Shape;519;p37">
                    <a:extLst>
                      <a:ext uri="{FF2B5EF4-FFF2-40B4-BE49-F238E27FC236}">
                        <a16:creationId xmlns:a16="http://schemas.microsoft.com/office/drawing/2014/main" id="{D409B968-BF03-1E31-F380-CA8EE7A904DB}"/>
                      </a:ext>
                    </a:extLst>
                  </p:cNvPr>
                  <p:cNvSpPr/>
                  <p:nvPr/>
                </p:nvSpPr>
                <p:spPr>
                  <a:xfrm>
                    <a:off x="7380402" y="3697710"/>
                    <a:ext cx="987035" cy="4306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08" h="3101" extrusionOk="0">
                        <a:moveTo>
                          <a:pt x="472" y="1"/>
                        </a:moveTo>
                        <a:cubicBezTo>
                          <a:pt x="472" y="1"/>
                          <a:pt x="60" y="561"/>
                          <a:pt x="30" y="1509"/>
                        </a:cubicBezTo>
                        <a:cubicBezTo>
                          <a:pt x="1" y="2457"/>
                          <a:pt x="269" y="3101"/>
                          <a:pt x="269" y="3101"/>
                        </a:cubicBezTo>
                        <a:lnTo>
                          <a:pt x="7107" y="3101"/>
                        </a:lnTo>
                        <a:lnTo>
                          <a:pt x="7107" y="2767"/>
                        </a:lnTo>
                        <a:lnTo>
                          <a:pt x="776" y="2767"/>
                        </a:lnTo>
                        <a:cubicBezTo>
                          <a:pt x="776" y="2767"/>
                          <a:pt x="543" y="2058"/>
                          <a:pt x="567" y="1503"/>
                        </a:cubicBezTo>
                        <a:cubicBezTo>
                          <a:pt x="591" y="943"/>
                          <a:pt x="692" y="460"/>
                          <a:pt x="776" y="341"/>
                        </a:cubicBezTo>
                        <a:lnTo>
                          <a:pt x="7107" y="341"/>
                        </a:lnTo>
                        <a:lnTo>
                          <a:pt x="7107" y="1"/>
                        </a:lnTo>
                        <a:close/>
                      </a:path>
                    </a:pathLst>
                  </a:custGeom>
                  <a:solidFill>
                    <a:srgbClr val="434343">
                      <a:alpha val="1548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9" name="Google Shape;520;p37">
                    <a:extLst>
                      <a:ext uri="{FF2B5EF4-FFF2-40B4-BE49-F238E27FC236}">
                        <a16:creationId xmlns:a16="http://schemas.microsoft.com/office/drawing/2014/main" id="{9F6371CB-DEC4-BF33-2417-2E9AADE07FA8}"/>
                      </a:ext>
                    </a:extLst>
                  </p:cNvPr>
                  <p:cNvSpPr/>
                  <p:nvPr/>
                </p:nvSpPr>
                <p:spPr>
                  <a:xfrm>
                    <a:off x="7331522" y="3697710"/>
                    <a:ext cx="114423" cy="4306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4" h="3101" extrusionOk="0">
                        <a:moveTo>
                          <a:pt x="359" y="1"/>
                        </a:moveTo>
                        <a:cubicBezTo>
                          <a:pt x="1" y="1038"/>
                          <a:pt x="1" y="2070"/>
                          <a:pt x="359" y="3101"/>
                        </a:cubicBezTo>
                        <a:lnTo>
                          <a:pt x="794" y="3101"/>
                        </a:lnTo>
                        <a:cubicBezTo>
                          <a:pt x="472" y="2070"/>
                          <a:pt x="484" y="1032"/>
                          <a:pt x="824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1" name="Google Shape;521;p37">
                  <a:extLst>
                    <a:ext uri="{FF2B5EF4-FFF2-40B4-BE49-F238E27FC236}">
                      <a16:creationId xmlns:a16="http://schemas.microsoft.com/office/drawing/2014/main" id="{1C088C83-C806-C083-985A-EE0125771E50}"/>
                    </a:ext>
                  </a:extLst>
                </p:cNvPr>
                <p:cNvGrpSpPr/>
                <p:nvPr/>
              </p:nvGrpSpPr>
              <p:grpSpPr>
                <a:xfrm>
                  <a:off x="813848" y="3252688"/>
                  <a:ext cx="2422504" cy="326613"/>
                  <a:chOff x="-3040002" y="2802438"/>
                  <a:chExt cx="2422504" cy="326613"/>
                </a:xfrm>
              </p:grpSpPr>
              <p:sp>
                <p:nvSpPr>
                  <p:cNvPr id="12" name="Google Shape;522;p37">
                    <a:extLst>
                      <a:ext uri="{FF2B5EF4-FFF2-40B4-BE49-F238E27FC236}">
                        <a16:creationId xmlns:a16="http://schemas.microsoft.com/office/drawing/2014/main" id="{ECCC6A64-0A05-61B5-FE93-696A8A0536D2}"/>
                      </a:ext>
                    </a:extLst>
                  </p:cNvPr>
                  <p:cNvSpPr/>
                  <p:nvPr/>
                </p:nvSpPr>
                <p:spPr>
                  <a:xfrm>
                    <a:off x="-3038816" y="2803624"/>
                    <a:ext cx="1375649" cy="325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958" h="1646" extrusionOk="0">
                        <a:moveTo>
                          <a:pt x="298" y="0"/>
                        </a:moveTo>
                        <a:cubicBezTo>
                          <a:pt x="0" y="543"/>
                          <a:pt x="0" y="1097"/>
                          <a:pt x="298" y="1646"/>
                        </a:cubicBezTo>
                        <a:lnTo>
                          <a:pt x="6958" y="1646"/>
                        </a:lnTo>
                        <a:lnTo>
                          <a:pt x="6958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" name="Google Shape;523;p37">
                    <a:extLst>
                      <a:ext uri="{FF2B5EF4-FFF2-40B4-BE49-F238E27FC236}">
                        <a16:creationId xmlns:a16="http://schemas.microsoft.com/office/drawing/2014/main" id="{539D36C3-74E1-F75B-2F1E-7BFE023D52FE}"/>
                      </a:ext>
                    </a:extLst>
                  </p:cNvPr>
                  <p:cNvSpPr/>
                  <p:nvPr/>
                </p:nvSpPr>
                <p:spPr>
                  <a:xfrm>
                    <a:off x="-3040002" y="2802438"/>
                    <a:ext cx="135627" cy="325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6" h="1646" extrusionOk="0">
                        <a:moveTo>
                          <a:pt x="298" y="0"/>
                        </a:moveTo>
                        <a:cubicBezTo>
                          <a:pt x="0" y="549"/>
                          <a:pt x="0" y="1103"/>
                          <a:pt x="298" y="1646"/>
                        </a:cubicBezTo>
                        <a:lnTo>
                          <a:pt x="656" y="1646"/>
                        </a:lnTo>
                        <a:cubicBezTo>
                          <a:pt x="400" y="1103"/>
                          <a:pt x="412" y="549"/>
                          <a:pt x="68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4" name="Google Shape;524;p37">
                    <a:extLst>
                      <a:ext uri="{FF2B5EF4-FFF2-40B4-BE49-F238E27FC236}">
                        <a16:creationId xmlns:a16="http://schemas.microsoft.com/office/drawing/2014/main" id="{114F6A43-A812-2AFD-1D64-2A12C7F10DAE}"/>
                      </a:ext>
                    </a:extLst>
                  </p:cNvPr>
                  <p:cNvSpPr/>
                  <p:nvPr/>
                </p:nvSpPr>
                <p:spPr>
                  <a:xfrm>
                    <a:off x="-2899828" y="2802438"/>
                    <a:ext cx="135825" cy="325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7" h="1646" extrusionOk="0">
                        <a:moveTo>
                          <a:pt x="299" y="0"/>
                        </a:moveTo>
                        <a:cubicBezTo>
                          <a:pt x="1" y="549"/>
                          <a:pt x="1" y="1103"/>
                          <a:pt x="299" y="1646"/>
                        </a:cubicBezTo>
                        <a:lnTo>
                          <a:pt x="657" y="1646"/>
                        </a:lnTo>
                        <a:cubicBezTo>
                          <a:pt x="406" y="1103"/>
                          <a:pt x="412" y="549"/>
                          <a:pt x="68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5" name="Google Shape;525;p37">
                    <a:extLst>
                      <a:ext uri="{FF2B5EF4-FFF2-40B4-BE49-F238E27FC236}">
                        <a16:creationId xmlns:a16="http://schemas.microsoft.com/office/drawing/2014/main" id="{F0EB9B6A-0A7C-7D65-8FE7-6AB6608B8DE1}"/>
                      </a:ext>
                    </a:extLst>
                  </p:cNvPr>
                  <p:cNvSpPr/>
                  <p:nvPr/>
                </p:nvSpPr>
                <p:spPr>
                  <a:xfrm>
                    <a:off x="-2014495" y="2802438"/>
                    <a:ext cx="135627" cy="325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6" h="1646" extrusionOk="0">
                        <a:moveTo>
                          <a:pt x="298" y="0"/>
                        </a:moveTo>
                        <a:cubicBezTo>
                          <a:pt x="0" y="549"/>
                          <a:pt x="0" y="1103"/>
                          <a:pt x="298" y="1646"/>
                        </a:cubicBezTo>
                        <a:lnTo>
                          <a:pt x="656" y="1646"/>
                        </a:lnTo>
                        <a:cubicBezTo>
                          <a:pt x="400" y="1103"/>
                          <a:pt x="406" y="549"/>
                          <a:pt x="68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6" name="Google Shape;526;p37">
                    <a:extLst>
                      <a:ext uri="{FF2B5EF4-FFF2-40B4-BE49-F238E27FC236}">
                        <a16:creationId xmlns:a16="http://schemas.microsoft.com/office/drawing/2014/main" id="{307A15F9-4198-BEC5-34EE-F65120A0CD82}"/>
                      </a:ext>
                    </a:extLst>
                  </p:cNvPr>
                  <p:cNvSpPr/>
                  <p:nvPr/>
                </p:nvSpPr>
                <p:spPr>
                  <a:xfrm>
                    <a:off x="-1751742" y="2802438"/>
                    <a:ext cx="1102417" cy="355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76" h="180" extrusionOk="0">
                        <a:moveTo>
                          <a:pt x="1" y="0"/>
                        </a:moveTo>
                        <a:lnTo>
                          <a:pt x="1" y="179"/>
                        </a:lnTo>
                        <a:lnTo>
                          <a:pt x="5575" y="179"/>
                        </a:lnTo>
                        <a:lnTo>
                          <a:pt x="5575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" name="Google Shape;527;p37">
                    <a:extLst>
                      <a:ext uri="{FF2B5EF4-FFF2-40B4-BE49-F238E27FC236}">
                        <a16:creationId xmlns:a16="http://schemas.microsoft.com/office/drawing/2014/main" id="{9777EC7D-4957-CC5B-FB3D-AF8B6DF6ED04}"/>
                      </a:ext>
                    </a:extLst>
                  </p:cNvPr>
                  <p:cNvSpPr/>
                  <p:nvPr/>
                </p:nvSpPr>
                <p:spPr>
                  <a:xfrm>
                    <a:off x="-1735135" y="2839014"/>
                    <a:ext cx="1049234" cy="2546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07" h="1288" extrusionOk="0">
                        <a:moveTo>
                          <a:pt x="227" y="0"/>
                        </a:moveTo>
                        <a:cubicBezTo>
                          <a:pt x="0" y="435"/>
                          <a:pt x="0" y="859"/>
                          <a:pt x="227" y="1288"/>
                        </a:cubicBezTo>
                        <a:lnTo>
                          <a:pt x="5306" y="1288"/>
                        </a:lnTo>
                        <a:cubicBezTo>
                          <a:pt x="5265" y="1216"/>
                          <a:pt x="5235" y="1151"/>
                          <a:pt x="5205" y="1079"/>
                        </a:cubicBezTo>
                        <a:cubicBezTo>
                          <a:pt x="5201" y="1075"/>
                          <a:pt x="5199" y="1071"/>
                          <a:pt x="5199" y="1071"/>
                        </a:cubicBezTo>
                        <a:cubicBezTo>
                          <a:pt x="5199" y="1071"/>
                          <a:pt x="5199" y="1072"/>
                          <a:pt x="5199" y="1073"/>
                        </a:cubicBezTo>
                        <a:cubicBezTo>
                          <a:pt x="5175" y="1008"/>
                          <a:pt x="5163" y="948"/>
                          <a:pt x="5145" y="877"/>
                        </a:cubicBezTo>
                        <a:cubicBezTo>
                          <a:pt x="5139" y="871"/>
                          <a:pt x="5139" y="865"/>
                          <a:pt x="5139" y="859"/>
                        </a:cubicBezTo>
                        <a:cubicBezTo>
                          <a:pt x="5133" y="787"/>
                          <a:pt x="5121" y="727"/>
                          <a:pt x="5121" y="662"/>
                        </a:cubicBezTo>
                        <a:lnTo>
                          <a:pt x="5121" y="638"/>
                        </a:lnTo>
                        <a:cubicBezTo>
                          <a:pt x="5121" y="572"/>
                          <a:pt x="5121" y="513"/>
                          <a:pt x="5139" y="447"/>
                        </a:cubicBezTo>
                        <a:cubicBezTo>
                          <a:pt x="5145" y="441"/>
                          <a:pt x="5145" y="429"/>
                          <a:pt x="5145" y="423"/>
                        </a:cubicBezTo>
                        <a:cubicBezTo>
                          <a:pt x="5151" y="358"/>
                          <a:pt x="5175" y="298"/>
                          <a:pt x="5199" y="233"/>
                        </a:cubicBezTo>
                        <a:cubicBezTo>
                          <a:pt x="5199" y="227"/>
                          <a:pt x="5205" y="215"/>
                          <a:pt x="5205" y="209"/>
                        </a:cubicBezTo>
                        <a:cubicBezTo>
                          <a:pt x="5229" y="137"/>
                          <a:pt x="5265" y="66"/>
                          <a:pt x="5306" y="0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" name="Google Shape;528;p37">
                    <a:extLst>
                      <a:ext uri="{FF2B5EF4-FFF2-40B4-BE49-F238E27FC236}">
                        <a16:creationId xmlns:a16="http://schemas.microsoft.com/office/drawing/2014/main" id="{5F52F18C-5E39-BFF6-F57F-DC90B679BF16}"/>
                      </a:ext>
                    </a:extLst>
                  </p:cNvPr>
                  <p:cNvSpPr/>
                  <p:nvPr/>
                </p:nvSpPr>
                <p:spPr>
                  <a:xfrm>
                    <a:off x="-1606625" y="2878950"/>
                    <a:ext cx="900558" cy="49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55" h="25" extrusionOk="0">
                        <a:moveTo>
                          <a:pt x="18" y="1"/>
                        </a:moveTo>
                        <a:cubicBezTo>
                          <a:pt x="12" y="1"/>
                          <a:pt x="0" y="7"/>
                          <a:pt x="0" y="13"/>
                        </a:cubicBezTo>
                        <a:cubicBezTo>
                          <a:pt x="0" y="13"/>
                          <a:pt x="12" y="25"/>
                          <a:pt x="18" y="25"/>
                        </a:cubicBezTo>
                        <a:lnTo>
                          <a:pt x="4549" y="25"/>
                        </a:lnTo>
                        <a:cubicBezTo>
                          <a:pt x="4549" y="13"/>
                          <a:pt x="4555" y="7"/>
                          <a:pt x="4555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" name="Google Shape;529;p37">
                    <a:extLst>
                      <a:ext uri="{FF2B5EF4-FFF2-40B4-BE49-F238E27FC236}">
                        <a16:creationId xmlns:a16="http://schemas.microsoft.com/office/drawing/2014/main" id="{50FC3168-E296-ED40-9396-27F72395D499}"/>
                      </a:ext>
                    </a:extLst>
                  </p:cNvPr>
                  <p:cNvSpPr/>
                  <p:nvPr/>
                </p:nvSpPr>
                <p:spPr>
                  <a:xfrm>
                    <a:off x="-1540789" y="2921457"/>
                    <a:ext cx="821870" cy="49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57" h="25" extrusionOk="0">
                        <a:moveTo>
                          <a:pt x="13" y="0"/>
                        </a:moveTo>
                        <a:cubicBezTo>
                          <a:pt x="7" y="0"/>
                          <a:pt x="1" y="0"/>
                          <a:pt x="1" y="6"/>
                        </a:cubicBezTo>
                        <a:cubicBezTo>
                          <a:pt x="1" y="18"/>
                          <a:pt x="7" y="24"/>
                          <a:pt x="13" y="24"/>
                        </a:cubicBezTo>
                        <a:lnTo>
                          <a:pt x="4150" y="24"/>
                        </a:lnTo>
                        <a:cubicBezTo>
                          <a:pt x="4156" y="18"/>
                          <a:pt x="4156" y="6"/>
                          <a:pt x="4156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0" name="Google Shape;530;p37">
                    <a:extLst>
                      <a:ext uri="{FF2B5EF4-FFF2-40B4-BE49-F238E27FC236}">
                        <a16:creationId xmlns:a16="http://schemas.microsoft.com/office/drawing/2014/main" id="{F06A5C3C-7DFA-83BE-7C64-A031A04E065F}"/>
                      </a:ext>
                    </a:extLst>
                  </p:cNvPr>
                  <p:cNvSpPr/>
                  <p:nvPr/>
                </p:nvSpPr>
                <p:spPr>
                  <a:xfrm>
                    <a:off x="-1631536" y="2962778"/>
                    <a:ext cx="907873" cy="47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92" h="24" extrusionOk="0">
                        <a:moveTo>
                          <a:pt x="19" y="0"/>
                        </a:moveTo>
                        <a:cubicBezTo>
                          <a:pt x="13" y="0"/>
                          <a:pt x="1" y="0"/>
                          <a:pt x="1" y="6"/>
                        </a:cubicBezTo>
                        <a:cubicBezTo>
                          <a:pt x="1" y="18"/>
                          <a:pt x="13" y="24"/>
                          <a:pt x="19" y="24"/>
                        </a:cubicBezTo>
                        <a:lnTo>
                          <a:pt x="4591" y="24"/>
                        </a:lnTo>
                        <a:lnTo>
                          <a:pt x="4591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1" name="Google Shape;531;p37">
                    <a:extLst>
                      <a:ext uri="{FF2B5EF4-FFF2-40B4-BE49-F238E27FC236}">
                        <a16:creationId xmlns:a16="http://schemas.microsoft.com/office/drawing/2014/main" id="{A14E8B3F-DDD3-0BD7-DAC2-E46DC7042D19}"/>
                      </a:ext>
                    </a:extLst>
                  </p:cNvPr>
                  <p:cNvSpPr/>
                  <p:nvPr/>
                </p:nvSpPr>
                <p:spPr>
                  <a:xfrm>
                    <a:off x="-1564316" y="3005087"/>
                    <a:ext cx="845397" cy="49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76" h="25" extrusionOk="0">
                        <a:moveTo>
                          <a:pt x="13" y="1"/>
                        </a:moveTo>
                        <a:cubicBezTo>
                          <a:pt x="7" y="1"/>
                          <a:pt x="1" y="1"/>
                          <a:pt x="1" y="13"/>
                        </a:cubicBezTo>
                        <a:cubicBezTo>
                          <a:pt x="1" y="19"/>
                          <a:pt x="7" y="25"/>
                          <a:pt x="13" y="25"/>
                        </a:cubicBezTo>
                        <a:lnTo>
                          <a:pt x="4275" y="25"/>
                        </a:lnTo>
                        <a:cubicBezTo>
                          <a:pt x="4275" y="19"/>
                          <a:pt x="4275" y="13"/>
                          <a:pt x="4269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2" name="Google Shape;532;p37">
                    <a:extLst>
                      <a:ext uri="{FF2B5EF4-FFF2-40B4-BE49-F238E27FC236}">
                        <a16:creationId xmlns:a16="http://schemas.microsoft.com/office/drawing/2014/main" id="{27FDA871-680F-1AEC-D867-6949F88969B3}"/>
                      </a:ext>
                    </a:extLst>
                  </p:cNvPr>
                  <p:cNvSpPr/>
                  <p:nvPr/>
                </p:nvSpPr>
                <p:spPr>
                  <a:xfrm>
                    <a:off x="-1605637" y="3049967"/>
                    <a:ext cx="899569" cy="25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50" h="13" extrusionOk="0">
                        <a:moveTo>
                          <a:pt x="13" y="0"/>
                        </a:moveTo>
                        <a:cubicBezTo>
                          <a:pt x="7" y="0"/>
                          <a:pt x="1" y="6"/>
                          <a:pt x="1" y="6"/>
                        </a:cubicBezTo>
                        <a:cubicBezTo>
                          <a:pt x="1" y="6"/>
                          <a:pt x="7" y="12"/>
                          <a:pt x="13" y="12"/>
                        </a:cubicBezTo>
                        <a:lnTo>
                          <a:pt x="4550" y="12"/>
                        </a:lnTo>
                        <a:cubicBezTo>
                          <a:pt x="4544" y="6"/>
                          <a:pt x="4544" y="0"/>
                          <a:pt x="4544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3" name="Google Shape;533;p37">
                    <a:extLst>
                      <a:ext uri="{FF2B5EF4-FFF2-40B4-BE49-F238E27FC236}">
                        <a16:creationId xmlns:a16="http://schemas.microsoft.com/office/drawing/2014/main" id="{48F1604E-FF41-7E3E-6F1A-F768C8206D43}"/>
                      </a:ext>
                    </a:extLst>
                  </p:cNvPr>
                  <p:cNvSpPr/>
                  <p:nvPr/>
                </p:nvSpPr>
                <p:spPr>
                  <a:xfrm>
                    <a:off x="-1690453" y="2839014"/>
                    <a:ext cx="1004552" cy="2546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81" h="1288" extrusionOk="0">
                        <a:moveTo>
                          <a:pt x="1" y="0"/>
                        </a:moveTo>
                        <a:cubicBezTo>
                          <a:pt x="1" y="0"/>
                          <a:pt x="2851" y="435"/>
                          <a:pt x="4287" y="1288"/>
                        </a:cubicBezTo>
                        <a:lnTo>
                          <a:pt x="5080" y="1288"/>
                        </a:lnTo>
                        <a:cubicBezTo>
                          <a:pt x="5039" y="1216"/>
                          <a:pt x="5009" y="1151"/>
                          <a:pt x="4979" y="1079"/>
                        </a:cubicBezTo>
                        <a:cubicBezTo>
                          <a:pt x="4975" y="1075"/>
                          <a:pt x="4973" y="1071"/>
                          <a:pt x="4973" y="1071"/>
                        </a:cubicBezTo>
                        <a:cubicBezTo>
                          <a:pt x="4973" y="1071"/>
                          <a:pt x="4973" y="1072"/>
                          <a:pt x="4973" y="1073"/>
                        </a:cubicBezTo>
                        <a:cubicBezTo>
                          <a:pt x="4949" y="1008"/>
                          <a:pt x="4937" y="948"/>
                          <a:pt x="4919" y="877"/>
                        </a:cubicBezTo>
                        <a:cubicBezTo>
                          <a:pt x="4913" y="871"/>
                          <a:pt x="4913" y="865"/>
                          <a:pt x="4913" y="859"/>
                        </a:cubicBezTo>
                        <a:cubicBezTo>
                          <a:pt x="4907" y="787"/>
                          <a:pt x="4895" y="727"/>
                          <a:pt x="4895" y="662"/>
                        </a:cubicBezTo>
                        <a:lnTo>
                          <a:pt x="4895" y="638"/>
                        </a:lnTo>
                        <a:cubicBezTo>
                          <a:pt x="4895" y="572"/>
                          <a:pt x="4895" y="513"/>
                          <a:pt x="4913" y="447"/>
                        </a:cubicBezTo>
                        <a:cubicBezTo>
                          <a:pt x="4919" y="441"/>
                          <a:pt x="4919" y="429"/>
                          <a:pt x="4919" y="423"/>
                        </a:cubicBezTo>
                        <a:cubicBezTo>
                          <a:pt x="4925" y="358"/>
                          <a:pt x="4949" y="298"/>
                          <a:pt x="4973" y="233"/>
                        </a:cubicBezTo>
                        <a:cubicBezTo>
                          <a:pt x="4973" y="227"/>
                          <a:pt x="4979" y="215"/>
                          <a:pt x="4979" y="209"/>
                        </a:cubicBezTo>
                        <a:cubicBezTo>
                          <a:pt x="5003" y="137"/>
                          <a:pt x="5039" y="66"/>
                          <a:pt x="5080" y="0"/>
                        </a:cubicBezTo>
                        <a:close/>
                      </a:path>
                    </a:pathLst>
                  </a:custGeom>
                  <a:solidFill>
                    <a:srgbClr val="434343">
                      <a:alpha val="29589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4" name="Google Shape;534;p37">
                    <a:extLst>
                      <a:ext uri="{FF2B5EF4-FFF2-40B4-BE49-F238E27FC236}">
                        <a16:creationId xmlns:a16="http://schemas.microsoft.com/office/drawing/2014/main" id="{DC780FDC-9485-9E47-3AB8-B3952A93294D}"/>
                      </a:ext>
                    </a:extLst>
                  </p:cNvPr>
                  <p:cNvSpPr/>
                  <p:nvPr/>
                </p:nvSpPr>
                <p:spPr>
                  <a:xfrm>
                    <a:off x="-1783577" y="2802438"/>
                    <a:ext cx="1166079" cy="325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98" h="1646" extrusionOk="0">
                        <a:moveTo>
                          <a:pt x="388" y="0"/>
                        </a:moveTo>
                        <a:cubicBezTo>
                          <a:pt x="388" y="0"/>
                          <a:pt x="43" y="298"/>
                          <a:pt x="19" y="799"/>
                        </a:cubicBezTo>
                        <a:cubicBezTo>
                          <a:pt x="1" y="1306"/>
                          <a:pt x="221" y="1646"/>
                          <a:pt x="221" y="1646"/>
                        </a:cubicBezTo>
                        <a:lnTo>
                          <a:pt x="5897" y="1646"/>
                        </a:lnTo>
                        <a:lnTo>
                          <a:pt x="5897" y="1467"/>
                        </a:lnTo>
                        <a:lnTo>
                          <a:pt x="639" y="1467"/>
                        </a:lnTo>
                        <a:cubicBezTo>
                          <a:pt x="639" y="1467"/>
                          <a:pt x="454" y="1097"/>
                          <a:pt x="466" y="799"/>
                        </a:cubicBezTo>
                        <a:cubicBezTo>
                          <a:pt x="484" y="501"/>
                          <a:pt x="573" y="239"/>
                          <a:pt x="639" y="179"/>
                        </a:cubicBezTo>
                        <a:lnTo>
                          <a:pt x="5897" y="179"/>
                        </a:lnTo>
                        <a:lnTo>
                          <a:pt x="5897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5" name="Google Shape;535;p37">
                    <a:extLst>
                      <a:ext uri="{FF2B5EF4-FFF2-40B4-BE49-F238E27FC236}">
                        <a16:creationId xmlns:a16="http://schemas.microsoft.com/office/drawing/2014/main" id="{DDF8802B-3A6D-3EA3-C62E-BF9F2D94C6A8}"/>
                      </a:ext>
                    </a:extLst>
                  </p:cNvPr>
                  <p:cNvSpPr/>
                  <p:nvPr/>
                </p:nvSpPr>
                <p:spPr>
                  <a:xfrm>
                    <a:off x="-1876693" y="2802438"/>
                    <a:ext cx="135825" cy="325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7" h="1646" extrusionOk="0">
                        <a:moveTo>
                          <a:pt x="299" y="0"/>
                        </a:moveTo>
                        <a:cubicBezTo>
                          <a:pt x="1" y="549"/>
                          <a:pt x="1" y="1103"/>
                          <a:pt x="299" y="1646"/>
                        </a:cubicBezTo>
                        <a:lnTo>
                          <a:pt x="657" y="1646"/>
                        </a:lnTo>
                        <a:cubicBezTo>
                          <a:pt x="400" y="1103"/>
                          <a:pt x="406" y="549"/>
                          <a:pt x="68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6" name="Google Shape;536;p37">
                    <a:extLst>
                      <a:ext uri="{FF2B5EF4-FFF2-40B4-BE49-F238E27FC236}">
                        <a16:creationId xmlns:a16="http://schemas.microsoft.com/office/drawing/2014/main" id="{2C732562-EA73-0F36-1009-C1D9D9AC9A52}"/>
                      </a:ext>
                    </a:extLst>
                  </p:cNvPr>
                  <p:cNvSpPr/>
                  <p:nvPr/>
                </p:nvSpPr>
                <p:spPr>
                  <a:xfrm>
                    <a:off x="-1783577" y="2802438"/>
                    <a:ext cx="1166079" cy="325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98" h="1646" extrusionOk="0">
                        <a:moveTo>
                          <a:pt x="388" y="0"/>
                        </a:moveTo>
                        <a:cubicBezTo>
                          <a:pt x="388" y="0"/>
                          <a:pt x="43" y="298"/>
                          <a:pt x="19" y="799"/>
                        </a:cubicBezTo>
                        <a:cubicBezTo>
                          <a:pt x="1" y="1306"/>
                          <a:pt x="221" y="1646"/>
                          <a:pt x="221" y="1646"/>
                        </a:cubicBezTo>
                        <a:lnTo>
                          <a:pt x="5897" y="1646"/>
                        </a:lnTo>
                        <a:lnTo>
                          <a:pt x="5897" y="1467"/>
                        </a:lnTo>
                        <a:lnTo>
                          <a:pt x="639" y="1467"/>
                        </a:lnTo>
                        <a:cubicBezTo>
                          <a:pt x="639" y="1467"/>
                          <a:pt x="454" y="1097"/>
                          <a:pt x="466" y="799"/>
                        </a:cubicBezTo>
                        <a:cubicBezTo>
                          <a:pt x="484" y="501"/>
                          <a:pt x="573" y="239"/>
                          <a:pt x="639" y="179"/>
                        </a:cubicBezTo>
                        <a:lnTo>
                          <a:pt x="5897" y="179"/>
                        </a:lnTo>
                        <a:lnTo>
                          <a:pt x="5897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31F5A4E7-52E4-8FE6-2907-B38CC129BC69}"/>
              </a:ext>
            </a:extLst>
          </p:cNvPr>
          <p:cNvSpPr txBox="1"/>
          <p:nvPr/>
        </p:nvSpPr>
        <p:spPr>
          <a:xfrm>
            <a:off x="950697" y="978857"/>
            <a:ext cx="74404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Pada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akhir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tahun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2020, Kementerian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Komunikasi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Informatika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bersama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dengan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Gerakan Nasional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Literasi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Digital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Siberkreasi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melakukan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pengembangan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peta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jalan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literasi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digital yang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memiliki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empat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pilar.</a:t>
            </a:r>
          </a:p>
          <a:p>
            <a:pPr marL="342900" indent="-342900" algn="just">
              <a:buFont typeface="+mj-lt"/>
              <a:buAutoNum type="alphaLcPeriod"/>
            </a:pPr>
            <a:r>
              <a:rPr lang="en-US" sz="1600" b="1" i="1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Digital skill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berkenaan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dengan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kemampuan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individu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untuk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mengetahui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memahami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dan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menggunakan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perangkat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keras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perangkat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lunak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serta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sistem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operasi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digital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dalam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kehidupan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sehari-hari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. </a:t>
            </a:r>
            <a:endParaRPr lang="en-US" sz="1600" dirty="0">
              <a:solidFill>
                <a:schemeClr val="bg2">
                  <a:lumMod val="25000"/>
                </a:schemeClr>
              </a:solidFill>
            </a:endParaRPr>
          </a:p>
          <a:p>
            <a:pPr marL="342900" indent="-342900" algn="just">
              <a:buFont typeface="+mj-lt"/>
              <a:buAutoNum type="alphaLcPeriod"/>
            </a:pPr>
            <a:r>
              <a:rPr lang="en-US" sz="1600" b="1" i="1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Digital culture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merupakan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bentuk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aktivitas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masyarakat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dalam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ruang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digital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seraya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tetap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mempertahankan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wawasan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kebangsaan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nilai-nilai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Pancasila, dan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kebinnekaan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. </a:t>
            </a:r>
            <a:endParaRPr lang="en-US" sz="1600" dirty="0">
              <a:solidFill>
                <a:schemeClr val="bg2">
                  <a:lumMod val="25000"/>
                </a:schemeClr>
              </a:solidFill>
            </a:endParaRPr>
          </a:p>
          <a:p>
            <a:pPr marL="342900" indent="-342900" algn="just">
              <a:buFont typeface="+mj-lt"/>
              <a:buAutoNum type="alphaLcPeriod"/>
            </a:pPr>
            <a:r>
              <a:rPr lang="en-US" sz="1600" b="1" i="1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Digital ethic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adalah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kemampuan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untuk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menyadari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mempertimbangkan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dan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mengembangkan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tata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kelola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etika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digital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atau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netiket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dalam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kehidupan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sehari-hari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. </a:t>
            </a:r>
            <a:endParaRPr lang="en-US" sz="1600" dirty="0">
              <a:solidFill>
                <a:schemeClr val="bg2">
                  <a:lumMod val="25000"/>
                </a:schemeClr>
              </a:solidFill>
            </a:endParaRPr>
          </a:p>
          <a:p>
            <a:pPr marL="342900" indent="-342900" algn="just">
              <a:buFont typeface="+mj-lt"/>
              <a:buAutoNum type="alphaLcPeriod"/>
            </a:pPr>
            <a:r>
              <a:rPr lang="en-US" sz="1600" b="1" i="1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Digital safety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merupakan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kemampuan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masyarakat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untuk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mengenali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menerapkan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dan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meningkatkan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kesadaran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untuk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melindungi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data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pribadi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menjaga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keamanan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digital. </a:t>
            </a:r>
            <a:endParaRPr 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55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1844</Words>
  <Application>Microsoft Office PowerPoint</Application>
  <PresentationFormat>Widescreen</PresentationFormat>
  <Paragraphs>146</Paragraphs>
  <Slides>19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6" baseType="lpstr">
      <vt:lpstr>Abadi</vt:lpstr>
      <vt:lpstr>Arial</vt:lpstr>
      <vt:lpstr>Baghdad</vt:lpstr>
      <vt:lpstr>Calibri</vt:lpstr>
      <vt:lpstr>Calibri Light</vt:lpstr>
      <vt:lpstr>Cambria</vt:lpstr>
      <vt:lpstr>Candara</vt:lpstr>
      <vt:lpstr>Cooper Black</vt:lpstr>
      <vt:lpstr>DM Sans</vt:lpstr>
      <vt:lpstr>Eras Bold ITC</vt:lpstr>
      <vt:lpstr>Eras Demi ITC</vt:lpstr>
      <vt:lpstr>Hiragino Kaku Gothic StdN W8</vt:lpstr>
      <vt:lpstr>MuseoSans</vt:lpstr>
      <vt:lpstr>Oriya MN</vt:lpstr>
      <vt:lpstr>Quire Sans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Riadhotul Firda Iskandar</dc:creator>
  <cp:lastModifiedBy>Maya Yulianti</cp:lastModifiedBy>
  <cp:revision>9</cp:revision>
  <dcterms:created xsi:type="dcterms:W3CDTF">2023-05-17T10:27:49Z</dcterms:created>
  <dcterms:modified xsi:type="dcterms:W3CDTF">2023-06-13T11:08:37Z</dcterms:modified>
</cp:coreProperties>
</file>