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76931" y="941910"/>
            <a:ext cx="3716739" cy="5150498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4</a:t>
            </a:r>
            <a:endParaRPr lang="en-US" sz="6000" b="1" dirty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6000" b="1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Mengapresiasi 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Karya Sastra dengan </a:t>
            </a:r>
            <a:r>
              <a:rPr lang="en-US" sz="6000" b="1" dirty="0" err="1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Meresensi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 Buku Fiksi</a:t>
            </a:r>
            <a:endParaRPr lang="en-US" sz="6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82" y="1381335"/>
            <a:ext cx="5867238" cy="390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7925086" y="5376248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pxhere.com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6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34796" y="1214950"/>
            <a:ext cx="10515600" cy="108235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</a:t>
            </a:r>
            <a:r>
              <a:rPr lang="en-US" sz="5400" b="1" dirty="0" err="1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Meresensi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 Buku?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26" y="2690545"/>
            <a:ext cx="4351338" cy="2898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434963" y="2297301"/>
            <a:ext cx="4843007" cy="3967021"/>
          </a:xfrm>
        </p:spPr>
        <p:txBody>
          <a:bodyPr>
            <a:normAutofit fontScale="85000" lnSpcReduction="20000"/>
          </a:bodyPr>
          <a:lstStyle/>
          <a:p>
            <a:pPr indent="12700">
              <a:buNone/>
            </a:pPr>
            <a:r>
              <a:rPr lang="en-US" sz="3600" b="1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Meresensi</a:t>
            </a: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buku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adalah kegiatan menilai dan mengapresiasi karya orang lain. Resensi buku sering juga disebut sebagai timbangan buku atau ulasan buku.</a:t>
            </a:r>
          </a:p>
          <a:p>
            <a:pPr indent="12700">
              <a:buNone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Kehadiran resensi buku amat dibutuhkan. Dengan membaca resensi, pembaca dapat mempertimbangkan, apakah dia akan membeli atau membaca buku tersebut atau tidak.</a:t>
            </a:r>
          </a:p>
          <a:p>
            <a:pPr>
              <a:buNone/>
            </a:pP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None/>
            </a:pP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97174" y="5808239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1863661" y="1660236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Secara umum, ada empat informasi penting yang terdapat dalam resensi buku fiksi, yaitu: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Informasi yang berkaitan dengan identitas buku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Informasi yang berkaitan dengan isi buku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Informasi yang berkaitan dengan kelebihan dan kekurangan buku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Informasi yang berkaitan tentang sasaran pembaca buku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46433" y="1412052"/>
            <a:ext cx="9479737" cy="914400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Langkah-Langkah Menemukan Informasi dalam Buku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75553" y="2350747"/>
            <a:ext cx="8080311" cy="4833257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Gunakan metode SQ3R, yaitu: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Survey</a:t>
            </a:r>
          </a:p>
          <a:p>
            <a:pPr marL="742950" indent="-742950" algn="l">
              <a:buAutoNum type="arabicPeriod"/>
            </a:pPr>
            <a:r>
              <a:rPr lang="en-US" sz="36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Question</a:t>
            </a:r>
          </a:p>
          <a:p>
            <a:pPr marL="742950" indent="-742950" algn="l">
              <a:buAutoNum type="arabicPeriod"/>
            </a:pPr>
            <a:r>
              <a:rPr lang="en-US" sz="36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Read</a:t>
            </a:r>
          </a:p>
          <a:p>
            <a:pPr marL="742950" indent="-742950" algn="l">
              <a:buAutoNum type="arabicPeriod"/>
            </a:pPr>
            <a:r>
              <a:rPr lang="en-US" sz="36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Recall (Recite)</a:t>
            </a:r>
          </a:p>
          <a:p>
            <a:pPr marL="742950" indent="-742950" algn="l">
              <a:buAutoNum type="arabicPeriod"/>
            </a:pPr>
            <a:r>
              <a:rPr lang="en-US" sz="36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Review</a:t>
            </a:r>
            <a:endParaRPr lang="en-US" sz="3600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2" y="2564295"/>
            <a:ext cx="2895561" cy="2895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1775" y="551077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669143" y="1146628"/>
            <a:ext cx="9144000" cy="970384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Resensi Buku Fiksi</a:t>
            </a:r>
            <a:endParaRPr lang="en-US" sz="7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085911" y="2117012"/>
            <a:ext cx="4997062" cy="3761274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Identitas buku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Orientasi (opsional)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Sinopsis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Analisis dan Evaluasi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Rekomendasi (opsional)</a:t>
            </a:r>
            <a:endParaRPr lang="en-US" sz="4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56" y="2117012"/>
            <a:ext cx="3254829" cy="32548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76593" y="5446908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0257" y="446836"/>
            <a:ext cx="9264261" cy="1287625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Ciri Kebahasaan Teks Resensi</a:t>
            </a:r>
            <a:endParaRPr lang="en-US" sz="6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26369" y="1734461"/>
            <a:ext cx="10595428" cy="3185882"/>
          </a:xfrm>
        </p:spPr>
        <p:txBody>
          <a:bodyPr>
            <a:no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konjungsi penerang </a:t>
            </a:r>
          </a:p>
          <a:p>
            <a:pPr algn="just"/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      contoh: adalah, yaitu, ialah</a:t>
            </a:r>
          </a:p>
          <a:p>
            <a:pPr marL="742950" indent="-742950" algn="just">
              <a:buFont typeface="+mj-lt"/>
              <a:buAutoNum type="arabicPeriod" startAt="2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konjungsi temporal</a:t>
            </a:r>
          </a:p>
          <a:p>
            <a:pPr algn="just"/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      contoh: akhirnya, sejak, setelah</a:t>
            </a:r>
          </a:p>
          <a:p>
            <a:pPr marL="742950" indent="-742950" algn="just">
              <a:buFont typeface="+mj-lt"/>
              <a:buAutoNum type="arabicPeriod" startAt="3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konjungsi penyebaban</a:t>
            </a:r>
          </a:p>
          <a:p>
            <a:pPr algn="just"/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      contoh: karena, sebab</a:t>
            </a:r>
          </a:p>
          <a:p>
            <a:pPr marL="742950" indent="-742950" algn="just">
              <a:buFont typeface="+mj-lt"/>
              <a:buAutoNum type="arabicPeriod" startAt="4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pernyataan yang berupa saran atau rekomendasi (kalimat ajakan/perintah)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6082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2015</TotalTime>
  <Words>203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Arabic</vt:lpstr>
      <vt:lpstr>Arial</vt:lpstr>
      <vt:lpstr>Calibri</vt:lpstr>
      <vt:lpstr>Calibri Light</vt:lpstr>
      <vt:lpstr>Tahoma</vt:lpstr>
      <vt:lpstr>Office Theme</vt:lpstr>
      <vt:lpstr>PowerPoint Presentation</vt:lpstr>
      <vt:lpstr>Apa itu Meresensi Buku?</vt:lpstr>
      <vt:lpstr>PowerPoint Presentation</vt:lpstr>
      <vt:lpstr>Langkah-Langkah Menemukan Informasi dalam Buku</vt:lpstr>
      <vt:lpstr>Struktur Resensi Buku Fiksi</vt:lpstr>
      <vt:lpstr>Ciri Kebahasaan Teks Resensi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25</cp:revision>
  <dcterms:created xsi:type="dcterms:W3CDTF">2022-05-10T01:11:12Z</dcterms:created>
  <dcterms:modified xsi:type="dcterms:W3CDTF">2022-09-16T06:31:39Z</dcterms:modified>
</cp:coreProperties>
</file>