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3" autoAdjust="0"/>
    <p:restoredTop sz="94660"/>
  </p:normalViewPr>
  <p:slideViewPr>
    <p:cSldViewPr snapToGrid="0">
      <p:cViewPr varScale="1">
        <p:scale>
          <a:sx n="51" d="100"/>
          <a:sy n="51" d="100"/>
        </p:scale>
        <p:origin x="-58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4720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37628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90942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63256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53992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19308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5428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99706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23657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59802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58173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32145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7296538" y="1474237"/>
            <a:ext cx="4895461" cy="5150498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BAB 1</a:t>
            </a:r>
            <a:br>
              <a:rPr lang="en-US" sz="48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</a:br>
            <a:r>
              <a:rPr lang="en-US" sz="48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Menghayati</a:t>
            </a:r>
            <a:r>
              <a:rPr lang="en-US" sz="48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8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Keindahan</a:t>
            </a:r>
            <a:r>
              <a:rPr lang="en-US" sz="48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8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Lingkungan</a:t>
            </a:r>
            <a:r>
              <a:rPr lang="en-US" sz="48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8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melalui</a:t>
            </a:r>
            <a:r>
              <a:rPr lang="en-US" sz="48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</a:p>
          <a:p>
            <a:r>
              <a:rPr lang="en-US" sz="48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Teks</a:t>
            </a:r>
            <a:r>
              <a:rPr lang="en-US" sz="48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8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Deskripsi</a:t>
            </a:r>
            <a:endParaRPr lang="en-US" sz="4800" dirty="0"/>
          </a:p>
        </p:txBody>
      </p:sp>
      <p:pic>
        <p:nvPicPr>
          <p:cNvPr id="8" name="Picture 7" descr="landscape-g64bede4b0_64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243628" cy="6858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956180" y="6550090"/>
            <a:ext cx="3303036" cy="3079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Sumber</a:t>
            </a:r>
            <a:r>
              <a:rPr lang="en-US" dirty="0" smtClean="0"/>
              <a:t>: </a:t>
            </a:r>
            <a:r>
              <a:rPr lang="en-US" i="1" dirty="0" smtClean="0"/>
              <a:t>www.pixabay.com</a:t>
            </a:r>
            <a:endParaRPr lang="en-US" i="1" dirty="0"/>
          </a:p>
        </p:txBody>
      </p:sp>
    </p:spTree>
    <p:extLst>
      <p:ext uri="{BB962C8B-B14F-4D97-AF65-F5344CB8AC3E}">
        <p14:creationId xmlns="" xmlns:p14="http://schemas.microsoft.com/office/powerpoint/2010/main" val="1279180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38200" y="821093"/>
            <a:ext cx="10515600" cy="1082351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Apa</a:t>
            </a:r>
            <a:r>
              <a:rPr lang="en-US" sz="54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 </a:t>
            </a:r>
            <a:r>
              <a:rPr lang="en-US" sz="54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itu</a:t>
            </a:r>
            <a:r>
              <a:rPr lang="en-US" sz="54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54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teks</a:t>
            </a:r>
            <a:r>
              <a:rPr lang="en-US" sz="54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54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deskripsi</a:t>
            </a:r>
            <a:r>
              <a:rPr lang="en-US" sz="54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?</a:t>
            </a:r>
            <a:r>
              <a:rPr lang="en-US" sz="5400" b="1" dirty="0" smtClean="0"/>
              <a:t> </a:t>
            </a:r>
            <a:endParaRPr lang="en-US" sz="5400" b="1" dirty="0"/>
          </a:p>
        </p:txBody>
      </p:sp>
      <p:pic>
        <p:nvPicPr>
          <p:cNvPr id="10" name="Content Placeholder 9" descr="human-2412988_640.pn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0" y="1303112"/>
            <a:ext cx="4351338" cy="4351338"/>
          </a:xfrm>
        </p:spPr>
      </p:pic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105469" y="2127380"/>
            <a:ext cx="7248331" cy="3769567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3600" b="1" dirty="0" smtClean="0"/>
              <a:t>  </a:t>
            </a:r>
            <a:r>
              <a:rPr lang="en-US" sz="3600" b="1" dirty="0" err="1" smtClean="0"/>
              <a:t>Teks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deskripsi</a:t>
            </a:r>
            <a:r>
              <a:rPr lang="en-US" sz="3600" b="1" dirty="0" smtClean="0"/>
              <a:t> </a:t>
            </a:r>
            <a:r>
              <a:rPr lang="en-US" sz="3600" dirty="0" err="1" smtClean="0"/>
              <a:t>adalah</a:t>
            </a:r>
            <a:r>
              <a:rPr lang="en-US" sz="3600" dirty="0" smtClean="0"/>
              <a:t> </a:t>
            </a:r>
            <a:r>
              <a:rPr lang="en-US" sz="3600" dirty="0" err="1" smtClean="0"/>
              <a:t>teks</a:t>
            </a:r>
            <a:r>
              <a:rPr lang="en-US" sz="3600" dirty="0" smtClean="0"/>
              <a:t> yang </a:t>
            </a:r>
            <a:r>
              <a:rPr lang="en-US" sz="3600" dirty="0" err="1" smtClean="0"/>
              <a:t>menggambarkan</a:t>
            </a:r>
            <a:r>
              <a:rPr lang="en-US" sz="3600" dirty="0" smtClean="0"/>
              <a:t> </a:t>
            </a:r>
            <a:r>
              <a:rPr lang="en-US" sz="3600" dirty="0" err="1" smtClean="0"/>
              <a:t>suatu</a:t>
            </a:r>
            <a:r>
              <a:rPr lang="en-US" sz="3600" dirty="0" smtClean="0"/>
              <a:t> </a:t>
            </a:r>
            <a:r>
              <a:rPr lang="en-US" sz="3600" dirty="0" err="1" smtClean="0"/>
              <a:t>objek</a:t>
            </a:r>
            <a:r>
              <a:rPr lang="en-US" sz="3600" dirty="0" smtClean="0"/>
              <a:t> </a:t>
            </a:r>
            <a:r>
              <a:rPr lang="en-US" sz="3600" dirty="0" err="1" smtClean="0"/>
              <a:t>dengan</a:t>
            </a:r>
            <a:r>
              <a:rPr lang="en-US" sz="3600" dirty="0" smtClean="0"/>
              <a:t> </a:t>
            </a:r>
            <a:r>
              <a:rPr lang="en-US" sz="3600" dirty="0" err="1" smtClean="0"/>
              <a:t>sejelas-jelasnya</a:t>
            </a:r>
            <a:r>
              <a:rPr lang="en-US" sz="3600" dirty="0" smtClean="0"/>
              <a:t> </a:t>
            </a:r>
            <a:r>
              <a:rPr lang="en-US" sz="3600" dirty="0" err="1" smtClean="0"/>
              <a:t>sehingga</a:t>
            </a:r>
            <a:r>
              <a:rPr lang="en-US" sz="3600" dirty="0" smtClean="0"/>
              <a:t> </a:t>
            </a:r>
            <a:r>
              <a:rPr lang="en-US" sz="3600" dirty="0" err="1" smtClean="0"/>
              <a:t>pembaca</a:t>
            </a:r>
            <a:r>
              <a:rPr lang="en-US" sz="3600" dirty="0" smtClean="0"/>
              <a:t> </a:t>
            </a:r>
            <a:r>
              <a:rPr lang="en-US" sz="3600" dirty="0" err="1" smtClean="0"/>
              <a:t>seolah</a:t>
            </a:r>
            <a:r>
              <a:rPr lang="en-US" sz="3600" dirty="0" smtClean="0"/>
              <a:t> </a:t>
            </a:r>
            <a:r>
              <a:rPr lang="en-US" sz="3600" dirty="0" err="1" smtClean="0"/>
              <a:t>ikut</a:t>
            </a:r>
            <a:r>
              <a:rPr lang="en-US" sz="3600" dirty="0" smtClean="0"/>
              <a:t> </a:t>
            </a:r>
            <a:r>
              <a:rPr lang="en-US" sz="3600" dirty="0" err="1" smtClean="0"/>
              <a:t>melihat</a:t>
            </a:r>
            <a:r>
              <a:rPr lang="en-US" sz="3600" dirty="0" smtClean="0"/>
              <a:t>, </a:t>
            </a:r>
            <a:r>
              <a:rPr lang="en-US" sz="3600" dirty="0" err="1" smtClean="0"/>
              <a:t>mendengar</a:t>
            </a:r>
            <a:r>
              <a:rPr lang="en-US" sz="3600" dirty="0" smtClean="0"/>
              <a:t>,  </a:t>
            </a:r>
            <a:r>
              <a:rPr lang="en-US" sz="3600" dirty="0" err="1" smtClean="0"/>
              <a:t>dan</a:t>
            </a:r>
            <a:r>
              <a:rPr lang="en-US" sz="3600" dirty="0" smtClean="0"/>
              <a:t> </a:t>
            </a:r>
            <a:r>
              <a:rPr lang="en-US" sz="3600" dirty="0" err="1" smtClean="0"/>
              <a:t>merasakan</a:t>
            </a:r>
            <a:r>
              <a:rPr lang="en-US" sz="3600" dirty="0" smtClean="0"/>
              <a:t> </a:t>
            </a:r>
            <a:r>
              <a:rPr lang="en-US" sz="3600" dirty="0" err="1" smtClean="0"/>
              <a:t>objek</a:t>
            </a:r>
            <a:r>
              <a:rPr lang="en-US" sz="3600" dirty="0" smtClean="0"/>
              <a:t> yang </a:t>
            </a:r>
            <a:r>
              <a:rPr lang="en-US" sz="3600" dirty="0" err="1" smtClean="0"/>
              <a:t>dideskripsikannya</a:t>
            </a:r>
            <a:r>
              <a:rPr lang="en-US" sz="3600" dirty="0" smtClean="0"/>
              <a:t>.</a:t>
            </a:r>
          </a:p>
          <a:p>
            <a:pPr algn="ctr">
              <a:buNone/>
            </a:pPr>
            <a:endParaRPr lang="en-US" sz="3600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63691" y="5943600"/>
            <a:ext cx="3303036" cy="3079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Sumber</a:t>
            </a:r>
            <a:r>
              <a:rPr lang="en-US" dirty="0" smtClean="0"/>
              <a:t>: </a:t>
            </a:r>
            <a:r>
              <a:rPr lang="en-US" i="1" dirty="0" smtClean="0"/>
              <a:t>www.pixabay.com</a:t>
            </a:r>
            <a:endParaRPr lang="en-US" i="1" dirty="0"/>
          </a:p>
        </p:txBody>
      </p:sp>
    </p:spTree>
    <p:extLst>
      <p:ext uri="{BB962C8B-B14F-4D97-AF65-F5344CB8AC3E}">
        <p14:creationId xmlns="" xmlns:p14="http://schemas.microsoft.com/office/powerpoint/2010/main" val="1279180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721568" y="562528"/>
            <a:ext cx="9144000" cy="874386"/>
          </a:xfrm>
        </p:spPr>
        <p:txBody>
          <a:bodyPr>
            <a:normAutofit/>
          </a:bodyPr>
          <a:lstStyle/>
          <a:p>
            <a:r>
              <a:rPr lang="en-US" sz="44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Ciri-Ciri</a:t>
            </a:r>
            <a:r>
              <a:rPr lang="en-US" sz="44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4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Teks</a:t>
            </a:r>
            <a:r>
              <a:rPr lang="en-US" sz="44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4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Deskripsi</a:t>
            </a:r>
            <a:endParaRPr lang="en-US" sz="4400" b="1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138334" y="1698171"/>
            <a:ext cx="10468948" cy="4404049"/>
          </a:xfrm>
        </p:spPr>
        <p:txBody>
          <a:bodyPr>
            <a:normAutofit/>
          </a:bodyPr>
          <a:lstStyle/>
          <a:p>
            <a:pPr algn="just"/>
            <a:r>
              <a:rPr lang="en-US" sz="3600" dirty="0" err="1" smtClean="0"/>
              <a:t>Ciri</a:t>
            </a:r>
            <a:r>
              <a:rPr lang="en-US" sz="3600" dirty="0" smtClean="0"/>
              <a:t> </a:t>
            </a:r>
            <a:r>
              <a:rPr lang="en-US" sz="3600" dirty="0" err="1" smtClean="0"/>
              <a:t>atau</a:t>
            </a:r>
            <a:r>
              <a:rPr lang="en-US" sz="3600" dirty="0" smtClean="0"/>
              <a:t> </a:t>
            </a:r>
            <a:r>
              <a:rPr lang="en-US" sz="3600" dirty="0" err="1" smtClean="0"/>
              <a:t>karateristik</a:t>
            </a:r>
            <a:r>
              <a:rPr lang="en-US" sz="3600" dirty="0" smtClean="0"/>
              <a:t> </a:t>
            </a:r>
            <a:r>
              <a:rPr lang="en-US" sz="3600" dirty="0" err="1" smtClean="0"/>
              <a:t>teks</a:t>
            </a:r>
            <a:r>
              <a:rPr lang="en-US" sz="3600" dirty="0" smtClean="0"/>
              <a:t> </a:t>
            </a:r>
            <a:r>
              <a:rPr lang="en-US" sz="3600" dirty="0" err="1" smtClean="0"/>
              <a:t>deskripsi</a:t>
            </a:r>
            <a:r>
              <a:rPr lang="en-US" sz="3600" dirty="0" smtClean="0"/>
              <a:t> </a:t>
            </a:r>
            <a:r>
              <a:rPr lang="en-US" sz="3600" dirty="0" err="1" smtClean="0"/>
              <a:t>secara</a:t>
            </a:r>
            <a:r>
              <a:rPr lang="en-US" sz="3600" dirty="0" smtClean="0"/>
              <a:t> </a:t>
            </a:r>
            <a:r>
              <a:rPr lang="en-US" sz="3600" dirty="0" err="1" smtClean="0"/>
              <a:t>umum</a:t>
            </a:r>
            <a:r>
              <a:rPr lang="en-US" sz="3600" dirty="0" smtClean="0"/>
              <a:t>, </a:t>
            </a:r>
            <a:r>
              <a:rPr lang="en-US" sz="3600" dirty="0" err="1" smtClean="0"/>
              <a:t>antara</a:t>
            </a:r>
            <a:r>
              <a:rPr lang="en-US" sz="3600" dirty="0" smtClean="0"/>
              <a:t> lain,  </a:t>
            </a:r>
            <a:r>
              <a:rPr lang="en-US" sz="3600" dirty="0" err="1" smtClean="0"/>
              <a:t>adalah</a:t>
            </a:r>
            <a:r>
              <a:rPr lang="en-US" sz="3600" dirty="0" smtClean="0"/>
              <a:t> </a:t>
            </a:r>
            <a:r>
              <a:rPr lang="en-US" sz="3600" dirty="0" err="1" smtClean="0"/>
              <a:t>sebagai</a:t>
            </a:r>
            <a:r>
              <a:rPr lang="en-US" sz="3600" dirty="0" smtClean="0"/>
              <a:t> </a:t>
            </a:r>
            <a:r>
              <a:rPr lang="en-US" sz="3600" dirty="0" err="1" smtClean="0"/>
              <a:t>berikut</a:t>
            </a:r>
            <a:r>
              <a:rPr lang="en-US" sz="3600" dirty="0" smtClean="0"/>
              <a:t>.</a:t>
            </a:r>
          </a:p>
          <a:p>
            <a:pPr algn="just">
              <a:buFont typeface="Arial" pitchFamily="34" charset="0"/>
              <a:buChar char="•"/>
            </a:pPr>
            <a:r>
              <a:rPr lang="en-US" sz="3600" dirty="0" smtClean="0"/>
              <a:t>  </a:t>
            </a:r>
            <a:r>
              <a:rPr lang="en-US" sz="3600" dirty="0" err="1" smtClean="0"/>
              <a:t>Menggambarkan</a:t>
            </a:r>
            <a:r>
              <a:rPr lang="en-US" sz="3600" dirty="0" smtClean="0"/>
              <a:t> </a:t>
            </a:r>
            <a:r>
              <a:rPr lang="en-US" sz="3600" dirty="0" err="1" smtClean="0"/>
              <a:t>atau</a:t>
            </a:r>
            <a:r>
              <a:rPr lang="en-US" sz="3600" dirty="0" smtClean="0"/>
              <a:t> </a:t>
            </a:r>
            <a:r>
              <a:rPr lang="en-US" sz="3600" dirty="0" err="1" smtClean="0"/>
              <a:t>melukiskan</a:t>
            </a:r>
            <a:r>
              <a:rPr lang="en-US" sz="3600" dirty="0" smtClean="0"/>
              <a:t> </a:t>
            </a:r>
            <a:r>
              <a:rPr lang="en-US" sz="3600" dirty="0" err="1" smtClean="0"/>
              <a:t>suatu</a:t>
            </a:r>
            <a:r>
              <a:rPr lang="en-US" sz="3600" dirty="0" smtClean="0"/>
              <a:t> </a:t>
            </a:r>
            <a:r>
              <a:rPr lang="en-US" sz="3600" dirty="0" err="1" smtClean="0"/>
              <a:t>objek</a:t>
            </a:r>
            <a:r>
              <a:rPr lang="en-US" sz="3600" dirty="0" smtClean="0"/>
              <a:t>.</a:t>
            </a:r>
          </a:p>
          <a:p>
            <a:pPr algn="just">
              <a:buFont typeface="Arial" pitchFamily="34" charset="0"/>
              <a:buChar char="•"/>
            </a:pPr>
            <a:r>
              <a:rPr lang="en-US" sz="3600" dirty="0" smtClean="0"/>
              <a:t>  </a:t>
            </a:r>
            <a:r>
              <a:rPr lang="en-US" sz="3600" dirty="0" err="1" smtClean="0"/>
              <a:t>Mengambarkan</a:t>
            </a:r>
            <a:r>
              <a:rPr lang="en-US" sz="3600" dirty="0" smtClean="0"/>
              <a:t> </a:t>
            </a:r>
            <a:r>
              <a:rPr lang="en-US" sz="3600" dirty="0" err="1" smtClean="0"/>
              <a:t>objek</a:t>
            </a:r>
            <a:r>
              <a:rPr lang="en-US" sz="3600" dirty="0" smtClean="0"/>
              <a:t> </a:t>
            </a:r>
            <a:r>
              <a:rPr lang="en-US" sz="3600" dirty="0" err="1" smtClean="0"/>
              <a:t>sejelas-jelasnya</a:t>
            </a:r>
            <a:r>
              <a:rPr lang="en-US" sz="3600" dirty="0" smtClean="0"/>
              <a:t> </a:t>
            </a:r>
            <a:r>
              <a:rPr lang="en-US" sz="3600" dirty="0" err="1" smtClean="0"/>
              <a:t>dengan</a:t>
            </a:r>
            <a:endParaRPr lang="en-US" sz="3600" dirty="0" smtClean="0"/>
          </a:p>
          <a:p>
            <a:pPr algn="just"/>
            <a:r>
              <a:rPr lang="en-US" sz="3600" dirty="0" smtClean="0"/>
              <a:t>    </a:t>
            </a:r>
            <a:r>
              <a:rPr lang="en-US" sz="3600" dirty="0" err="1" smtClean="0"/>
              <a:t>melibatkan</a:t>
            </a:r>
            <a:r>
              <a:rPr lang="en-US" sz="3600" dirty="0" smtClean="0"/>
              <a:t> </a:t>
            </a:r>
            <a:r>
              <a:rPr lang="en-US" sz="3600" dirty="0" err="1" smtClean="0"/>
              <a:t>kesan</a:t>
            </a:r>
            <a:r>
              <a:rPr lang="en-US" sz="3600" dirty="0" smtClean="0"/>
              <a:t> </a:t>
            </a:r>
            <a:r>
              <a:rPr lang="en-US" sz="3600" dirty="0" err="1" smtClean="0"/>
              <a:t>indra</a:t>
            </a:r>
            <a:r>
              <a:rPr lang="en-US" sz="3600" dirty="0" smtClean="0"/>
              <a:t> </a:t>
            </a:r>
            <a:r>
              <a:rPr lang="en-US" sz="3600" dirty="0" err="1" smtClean="0"/>
              <a:t>dan</a:t>
            </a:r>
            <a:r>
              <a:rPr lang="en-US" sz="3600" dirty="0" smtClean="0"/>
              <a:t> </a:t>
            </a:r>
            <a:r>
              <a:rPr lang="en-US" sz="3600" dirty="0" err="1" smtClean="0"/>
              <a:t>membuat</a:t>
            </a:r>
            <a:r>
              <a:rPr lang="en-US" sz="3600" dirty="0" smtClean="0"/>
              <a:t> </a:t>
            </a:r>
            <a:r>
              <a:rPr lang="en-US" sz="3600" dirty="0" err="1" smtClean="0"/>
              <a:t>pembaca</a:t>
            </a:r>
            <a:r>
              <a:rPr lang="en-US" sz="3600" dirty="0" smtClean="0"/>
              <a:t> </a:t>
            </a:r>
            <a:r>
              <a:rPr lang="en-US" sz="3600" dirty="0" err="1" smtClean="0"/>
              <a:t>atau</a:t>
            </a:r>
            <a:endParaRPr lang="en-US" sz="3600" dirty="0" smtClean="0"/>
          </a:p>
          <a:p>
            <a:pPr algn="just"/>
            <a:r>
              <a:rPr lang="en-US" sz="3600" dirty="0" smtClean="0"/>
              <a:t>    </a:t>
            </a:r>
            <a:r>
              <a:rPr lang="en-US" sz="3600" dirty="0" err="1" smtClean="0"/>
              <a:t>pendengar</a:t>
            </a:r>
            <a:r>
              <a:rPr lang="en-US" sz="3600" dirty="0" smtClean="0"/>
              <a:t>  </a:t>
            </a:r>
            <a:r>
              <a:rPr lang="en-US" sz="3600" dirty="0" err="1" smtClean="0"/>
              <a:t>merasakan</a:t>
            </a:r>
            <a:r>
              <a:rPr lang="en-US" sz="3600" dirty="0" smtClean="0"/>
              <a:t> </a:t>
            </a:r>
            <a:r>
              <a:rPr lang="en-US" sz="3600" dirty="0" err="1" smtClean="0"/>
              <a:t>atau</a:t>
            </a:r>
            <a:r>
              <a:rPr lang="en-US" sz="3600" dirty="0" smtClean="0"/>
              <a:t> </a:t>
            </a:r>
            <a:r>
              <a:rPr lang="en-US" sz="3600" dirty="0" err="1" smtClean="0"/>
              <a:t>mengalami</a:t>
            </a:r>
            <a:r>
              <a:rPr lang="en-US" sz="3600" dirty="0" smtClean="0"/>
              <a:t> </a:t>
            </a:r>
            <a:r>
              <a:rPr lang="en-US" sz="3600" dirty="0" err="1" smtClean="0"/>
              <a:t>sendiri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1279180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524000" y="783771"/>
            <a:ext cx="9144000" cy="914400"/>
          </a:xfrm>
        </p:spPr>
        <p:txBody>
          <a:bodyPr>
            <a:normAutofit fontScale="90000"/>
          </a:bodyPr>
          <a:lstStyle/>
          <a:p>
            <a:r>
              <a:rPr lang="en-US" sz="54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/>
            </a:r>
            <a:br>
              <a:rPr lang="en-US" sz="54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</a:br>
            <a:r>
              <a:rPr lang="en-US" sz="54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/>
            </a:r>
            <a:br>
              <a:rPr lang="en-US" sz="54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</a:br>
            <a:r>
              <a:rPr lang="en-US" sz="54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/>
            </a:r>
            <a:br>
              <a:rPr lang="en-US" sz="54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</a:br>
            <a:r>
              <a:rPr lang="en-US" sz="54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/>
            </a:r>
            <a:br>
              <a:rPr lang="en-US" sz="54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</a:br>
            <a:r>
              <a:rPr lang="en-US" sz="44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4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Struktur</a:t>
            </a:r>
            <a:r>
              <a:rPr lang="en-US" sz="44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4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Teks</a:t>
            </a:r>
            <a:r>
              <a:rPr lang="en-US" sz="44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4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Deskripsi</a:t>
            </a:r>
            <a:endParaRPr lang="en-US" sz="4400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3582953" y="1791477"/>
            <a:ext cx="8080311" cy="4833257"/>
          </a:xfrm>
        </p:spPr>
        <p:txBody>
          <a:bodyPr>
            <a:normAutofit fontScale="92500" lnSpcReduction="20000"/>
          </a:bodyPr>
          <a:lstStyle/>
          <a:p>
            <a:pPr algn="l"/>
            <a:endParaRPr lang="en-US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en-US" sz="3500" b="1" dirty="0" err="1" smtClean="0"/>
              <a:t>Judul</a:t>
            </a:r>
            <a:r>
              <a:rPr lang="en-US" sz="3500" dirty="0" smtClean="0"/>
              <a:t>: </a:t>
            </a:r>
            <a:r>
              <a:rPr lang="en-US" sz="3500" dirty="0" err="1" smtClean="0"/>
              <a:t>bertujuan</a:t>
            </a:r>
            <a:r>
              <a:rPr lang="en-US" sz="3500" dirty="0" smtClean="0"/>
              <a:t> </a:t>
            </a:r>
            <a:r>
              <a:rPr lang="en-US" sz="3500" dirty="0" err="1" smtClean="0"/>
              <a:t>menggambarkan</a:t>
            </a:r>
            <a:r>
              <a:rPr lang="en-US" sz="3500" dirty="0" smtClean="0"/>
              <a:t> </a:t>
            </a:r>
            <a:r>
              <a:rPr lang="en-US" sz="3500" dirty="0" err="1" smtClean="0"/>
              <a:t>isi</a:t>
            </a:r>
            <a:r>
              <a:rPr lang="en-US" sz="3500" dirty="0" smtClean="0"/>
              <a:t> </a:t>
            </a:r>
            <a:r>
              <a:rPr lang="en-US" sz="3500" dirty="0" err="1" smtClean="0"/>
              <a:t>teks</a:t>
            </a:r>
            <a:r>
              <a:rPr lang="en-US" sz="3500" dirty="0" smtClean="0"/>
              <a:t> </a:t>
            </a:r>
            <a:r>
              <a:rPr lang="en-US" sz="3500" dirty="0" err="1" smtClean="0"/>
              <a:t>deskripsi</a:t>
            </a:r>
            <a:r>
              <a:rPr lang="en-US" sz="3500" dirty="0" smtClean="0"/>
              <a:t>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3500" b="1" dirty="0" err="1" smtClean="0"/>
              <a:t>Deskripsi</a:t>
            </a:r>
            <a:r>
              <a:rPr lang="en-US" sz="3500" b="1" dirty="0" smtClean="0"/>
              <a:t> </a:t>
            </a:r>
            <a:r>
              <a:rPr lang="en-US" sz="3500" b="1" dirty="0" err="1" smtClean="0"/>
              <a:t>Umum</a:t>
            </a:r>
            <a:r>
              <a:rPr lang="en-US" sz="3500" dirty="0" smtClean="0"/>
              <a:t>: </a:t>
            </a:r>
            <a:r>
              <a:rPr lang="en-US" sz="3500" dirty="0" err="1" smtClean="0"/>
              <a:t>berisi</a:t>
            </a:r>
            <a:r>
              <a:rPr lang="en-US" sz="3500" dirty="0" smtClean="0"/>
              <a:t> </a:t>
            </a:r>
            <a:r>
              <a:rPr lang="en-US" sz="3500" dirty="0" err="1" smtClean="0"/>
              <a:t>pemaparan</a:t>
            </a:r>
            <a:r>
              <a:rPr lang="en-US" sz="3500" dirty="0" smtClean="0"/>
              <a:t> </a:t>
            </a:r>
            <a:r>
              <a:rPr lang="en-US" sz="3500" dirty="0" err="1" smtClean="0"/>
              <a:t>gambaran</a:t>
            </a:r>
            <a:r>
              <a:rPr lang="en-US" sz="3500" dirty="0" smtClean="0"/>
              <a:t> </a:t>
            </a:r>
            <a:r>
              <a:rPr lang="en-US" sz="3500" dirty="0" err="1" smtClean="0"/>
              <a:t>umum</a:t>
            </a:r>
            <a:r>
              <a:rPr lang="en-US" sz="3500" dirty="0" smtClean="0"/>
              <a:t> </a:t>
            </a:r>
            <a:r>
              <a:rPr lang="en-US" sz="3500" dirty="0" err="1" smtClean="0"/>
              <a:t>tentang</a:t>
            </a:r>
            <a:r>
              <a:rPr lang="en-US" sz="3500" dirty="0" smtClean="0"/>
              <a:t> </a:t>
            </a:r>
            <a:r>
              <a:rPr lang="en-US" sz="3500" dirty="0" err="1" smtClean="0"/>
              <a:t>objek</a:t>
            </a:r>
            <a:r>
              <a:rPr lang="en-US" sz="3500" dirty="0" smtClean="0"/>
              <a:t>  (</a:t>
            </a:r>
            <a:r>
              <a:rPr lang="en-US" sz="3500" dirty="0" err="1" smtClean="0"/>
              <a:t>benda</a:t>
            </a:r>
            <a:r>
              <a:rPr lang="en-US" sz="3500" dirty="0" smtClean="0"/>
              <a:t>, </a:t>
            </a:r>
            <a:r>
              <a:rPr lang="en-US" sz="3500" dirty="0" err="1" smtClean="0"/>
              <a:t>manusia</a:t>
            </a:r>
            <a:r>
              <a:rPr lang="en-US" sz="3500" dirty="0" smtClean="0"/>
              <a:t>, </a:t>
            </a:r>
            <a:r>
              <a:rPr lang="en-US" sz="3500" dirty="0" err="1" smtClean="0"/>
              <a:t>atau</a:t>
            </a:r>
            <a:r>
              <a:rPr lang="en-US" sz="3500" dirty="0" smtClean="0"/>
              <a:t> </a:t>
            </a:r>
            <a:r>
              <a:rPr lang="en-US" sz="3500" dirty="0" err="1" smtClean="0"/>
              <a:t>peritiwa</a:t>
            </a:r>
            <a:r>
              <a:rPr lang="en-US" sz="3500" dirty="0" smtClean="0"/>
              <a:t>) yang </a:t>
            </a:r>
            <a:r>
              <a:rPr lang="en-US" sz="3500" dirty="0" err="1" smtClean="0"/>
              <a:t>dideskripsikan</a:t>
            </a:r>
            <a:r>
              <a:rPr lang="en-US" sz="3500" dirty="0" smtClean="0"/>
              <a:t>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3500" b="1" dirty="0" err="1" smtClean="0"/>
              <a:t>Deskripsi</a:t>
            </a:r>
            <a:r>
              <a:rPr lang="en-US" sz="3500" b="1" dirty="0" smtClean="0"/>
              <a:t> </a:t>
            </a:r>
            <a:r>
              <a:rPr lang="en-US" sz="3500" b="1" dirty="0" err="1" smtClean="0"/>
              <a:t>Bagian</a:t>
            </a:r>
            <a:r>
              <a:rPr lang="en-US" sz="3500" dirty="0" smtClean="0"/>
              <a:t>: </a:t>
            </a:r>
            <a:r>
              <a:rPr lang="en-US" sz="3500" dirty="0" err="1" smtClean="0"/>
              <a:t>berisi</a:t>
            </a:r>
            <a:r>
              <a:rPr lang="en-US" sz="3500" dirty="0" smtClean="0"/>
              <a:t> </a:t>
            </a:r>
            <a:r>
              <a:rPr lang="en-US" sz="3500" dirty="0" err="1" smtClean="0"/>
              <a:t>pemaparan</a:t>
            </a:r>
            <a:r>
              <a:rPr lang="en-US" sz="3500" dirty="0" smtClean="0"/>
              <a:t> </a:t>
            </a:r>
            <a:r>
              <a:rPr lang="en-US" sz="3500" dirty="0" err="1" smtClean="0"/>
              <a:t>pemerincian</a:t>
            </a:r>
            <a:r>
              <a:rPr lang="en-US" sz="3500" dirty="0" smtClean="0"/>
              <a:t> </a:t>
            </a:r>
            <a:r>
              <a:rPr lang="en-US" sz="3500" dirty="0" err="1" smtClean="0"/>
              <a:t>lebih</a:t>
            </a:r>
            <a:r>
              <a:rPr lang="en-US" sz="3500" dirty="0" smtClean="0"/>
              <a:t> </a:t>
            </a:r>
            <a:r>
              <a:rPr lang="en-US" sz="3500" dirty="0" err="1" smtClean="0"/>
              <a:t>lanjut</a:t>
            </a:r>
            <a:r>
              <a:rPr lang="en-US" sz="3500" dirty="0" smtClean="0"/>
              <a:t> </a:t>
            </a:r>
            <a:r>
              <a:rPr lang="en-US" sz="3500" dirty="0" err="1" smtClean="0"/>
              <a:t>dari</a:t>
            </a:r>
            <a:r>
              <a:rPr lang="en-US" sz="3500" dirty="0" smtClean="0"/>
              <a:t> </a:t>
            </a:r>
            <a:r>
              <a:rPr lang="en-US" sz="3500" dirty="0" err="1" smtClean="0"/>
              <a:t>gambaran</a:t>
            </a:r>
            <a:r>
              <a:rPr lang="en-US" sz="3500" dirty="0" smtClean="0"/>
              <a:t> </a:t>
            </a:r>
            <a:r>
              <a:rPr lang="en-US" sz="3500" dirty="0" err="1" smtClean="0"/>
              <a:t>tentang</a:t>
            </a:r>
            <a:r>
              <a:rPr lang="en-US" sz="3500" dirty="0" smtClean="0"/>
              <a:t> </a:t>
            </a:r>
            <a:r>
              <a:rPr lang="en-US" sz="3500" dirty="0" err="1" smtClean="0"/>
              <a:t>objek</a:t>
            </a:r>
            <a:r>
              <a:rPr lang="en-US" sz="3500" dirty="0" smtClean="0"/>
              <a:t> (</a:t>
            </a:r>
            <a:r>
              <a:rPr lang="en-US" sz="3500" dirty="0" err="1" smtClean="0"/>
              <a:t>benda</a:t>
            </a:r>
            <a:r>
              <a:rPr lang="en-US" sz="3500" dirty="0" smtClean="0"/>
              <a:t>, </a:t>
            </a:r>
            <a:r>
              <a:rPr lang="en-US" sz="3500" dirty="0" err="1" smtClean="0"/>
              <a:t>manusia</a:t>
            </a:r>
            <a:r>
              <a:rPr lang="en-US" sz="3500" dirty="0" smtClean="0"/>
              <a:t>, </a:t>
            </a:r>
            <a:r>
              <a:rPr lang="en-US" sz="3500" dirty="0" err="1" smtClean="0"/>
              <a:t>atau</a:t>
            </a:r>
            <a:r>
              <a:rPr lang="en-US" sz="3500" dirty="0" smtClean="0"/>
              <a:t> </a:t>
            </a:r>
            <a:r>
              <a:rPr lang="en-US" sz="3500" dirty="0" err="1" smtClean="0"/>
              <a:t>peristiwa</a:t>
            </a:r>
            <a:r>
              <a:rPr lang="en-US" sz="3500" dirty="0" smtClean="0"/>
              <a:t>) yang </a:t>
            </a:r>
            <a:r>
              <a:rPr lang="en-US" sz="3500" dirty="0" err="1" smtClean="0"/>
              <a:t>digambarkan</a:t>
            </a:r>
            <a:r>
              <a:rPr lang="en-US" sz="3500" dirty="0" smtClean="0"/>
              <a:t> </a:t>
            </a:r>
            <a:r>
              <a:rPr lang="en-US" sz="3500" dirty="0" err="1" smtClean="0"/>
              <a:t>pada</a:t>
            </a:r>
            <a:r>
              <a:rPr lang="en-US" sz="3500" dirty="0" smtClean="0"/>
              <a:t> </a:t>
            </a:r>
            <a:r>
              <a:rPr lang="en-US" sz="3500" dirty="0" err="1" smtClean="0"/>
              <a:t>deskripsi</a:t>
            </a:r>
            <a:r>
              <a:rPr lang="en-US" sz="3500" dirty="0" smtClean="0"/>
              <a:t> </a:t>
            </a:r>
            <a:r>
              <a:rPr lang="en-US" sz="3500" dirty="0" err="1" smtClean="0"/>
              <a:t>umum</a:t>
            </a:r>
            <a:r>
              <a:rPr lang="en-US" sz="3500" dirty="0" smtClean="0"/>
              <a:t>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3500" b="1" dirty="0" err="1" smtClean="0"/>
              <a:t>Penutup</a:t>
            </a:r>
            <a:r>
              <a:rPr lang="en-US" sz="3500" b="1" dirty="0" smtClean="0"/>
              <a:t>:</a:t>
            </a:r>
            <a:r>
              <a:rPr lang="en-US" sz="3500" dirty="0" smtClean="0"/>
              <a:t> </a:t>
            </a:r>
            <a:r>
              <a:rPr lang="en-US" sz="3500" dirty="0" err="1" smtClean="0"/>
              <a:t>berisi</a:t>
            </a:r>
            <a:r>
              <a:rPr lang="en-US" sz="3500" dirty="0" smtClean="0"/>
              <a:t> </a:t>
            </a:r>
            <a:r>
              <a:rPr lang="en-US" sz="3500" dirty="0" err="1" smtClean="0"/>
              <a:t>kesimpulan</a:t>
            </a:r>
            <a:r>
              <a:rPr lang="en-US" sz="3500" dirty="0" smtClean="0"/>
              <a:t> </a:t>
            </a:r>
            <a:endParaRPr lang="en-US" sz="3500" dirty="0"/>
          </a:p>
        </p:txBody>
      </p:sp>
      <p:pic>
        <p:nvPicPr>
          <p:cNvPr id="9" name="Picture 8" descr="checklist-1622517_64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888" y="1268963"/>
            <a:ext cx="2892488" cy="433095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23935" y="5850294"/>
            <a:ext cx="3303036" cy="3079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Sumber</a:t>
            </a:r>
            <a:r>
              <a:rPr lang="en-US" dirty="0" smtClean="0"/>
              <a:t>: </a:t>
            </a:r>
            <a:r>
              <a:rPr lang="en-US" i="1" dirty="0" smtClean="0"/>
              <a:t>www.pixabay.com</a:t>
            </a:r>
            <a:endParaRPr lang="en-US" i="1" dirty="0"/>
          </a:p>
        </p:txBody>
      </p:sp>
    </p:spTree>
    <p:extLst>
      <p:ext uri="{BB962C8B-B14F-4D97-AF65-F5344CB8AC3E}">
        <p14:creationId xmlns="" xmlns:p14="http://schemas.microsoft.com/office/powerpoint/2010/main" val="1279180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524000" y="933061"/>
            <a:ext cx="9144000" cy="970384"/>
          </a:xfrm>
        </p:spPr>
        <p:txBody>
          <a:bodyPr>
            <a:normAutofit/>
          </a:bodyPr>
          <a:lstStyle/>
          <a:p>
            <a:r>
              <a:rPr lang="en-US" sz="48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Kebahasaan</a:t>
            </a:r>
            <a:r>
              <a:rPr lang="en-US" sz="48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8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Teks</a:t>
            </a:r>
            <a:r>
              <a:rPr lang="en-US" sz="48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8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Deskripsi</a:t>
            </a:r>
            <a:endParaRPr lang="en-US" sz="4800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026367" y="2015412"/>
            <a:ext cx="10543591" cy="4842588"/>
          </a:xfrm>
        </p:spPr>
        <p:txBody>
          <a:bodyPr>
            <a:normAutofit/>
          </a:bodyPr>
          <a:lstStyle/>
          <a:p>
            <a:pPr algn="just"/>
            <a:r>
              <a:rPr lang="en-US" sz="2800" dirty="0" err="1" smtClean="0"/>
              <a:t>Salah</a:t>
            </a:r>
            <a:r>
              <a:rPr lang="en-US" sz="2800" dirty="0" smtClean="0"/>
              <a:t> </a:t>
            </a:r>
            <a:r>
              <a:rPr lang="en-US" sz="2800" dirty="0" err="1" smtClean="0"/>
              <a:t>satu</a:t>
            </a:r>
            <a:r>
              <a:rPr lang="en-US" sz="2800" dirty="0" smtClean="0"/>
              <a:t> </a:t>
            </a:r>
            <a:r>
              <a:rPr lang="en-US" sz="2800" dirty="0" err="1" smtClean="0"/>
              <a:t>unsur</a:t>
            </a:r>
            <a:r>
              <a:rPr lang="en-US" sz="2800" dirty="0" smtClean="0"/>
              <a:t> </a:t>
            </a:r>
            <a:r>
              <a:rPr lang="en-US" sz="2800" dirty="0" err="1" smtClean="0"/>
              <a:t>kebahasaan</a:t>
            </a:r>
            <a:r>
              <a:rPr lang="en-US" sz="2800" dirty="0" smtClean="0"/>
              <a:t> </a:t>
            </a:r>
            <a:r>
              <a:rPr lang="en-US" sz="2800" dirty="0" err="1" smtClean="0"/>
              <a:t>teks</a:t>
            </a:r>
            <a:r>
              <a:rPr lang="en-US" sz="2800" dirty="0" smtClean="0"/>
              <a:t> </a:t>
            </a:r>
            <a:r>
              <a:rPr lang="en-US" sz="2800" dirty="0" err="1" smtClean="0"/>
              <a:t>deskripsi</a:t>
            </a:r>
            <a:r>
              <a:rPr lang="en-US" sz="2800" dirty="0" smtClean="0"/>
              <a:t>, </a:t>
            </a:r>
            <a:r>
              <a:rPr lang="en-US" sz="2800" dirty="0" err="1" smtClean="0"/>
              <a:t>yakni</a:t>
            </a:r>
            <a:r>
              <a:rPr lang="en-US" sz="2800" dirty="0" smtClean="0"/>
              <a:t> </a:t>
            </a:r>
            <a:r>
              <a:rPr lang="en-US" sz="2800" dirty="0" err="1" smtClean="0"/>
              <a:t>kosakata</a:t>
            </a:r>
            <a:r>
              <a:rPr lang="en-US" sz="2800" dirty="0" smtClean="0"/>
              <a:t> </a:t>
            </a:r>
            <a:r>
              <a:rPr lang="en-US" sz="2800" dirty="0" err="1" smtClean="0"/>
              <a:t>denotatif</a:t>
            </a:r>
            <a:r>
              <a:rPr lang="en-US" sz="2800" dirty="0" smtClean="0"/>
              <a:t>, </a:t>
            </a:r>
            <a:r>
              <a:rPr lang="en-US" sz="2800" dirty="0" err="1" smtClean="0"/>
              <a:t>kosakata</a:t>
            </a:r>
            <a:r>
              <a:rPr lang="en-US" sz="2800" dirty="0" smtClean="0"/>
              <a:t> </a:t>
            </a:r>
            <a:r>
              <a:rPr lang="en-US" sz="2800" dirty="0" err="1" smtClean="0"/>
              <a:t>konotatif</a:t>
            </a:r>
            <a:r>
              <a:rPr lang="en-US" sz="2800" dirty="0" smtClean="0"/>
              <a:t>,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kiasan</a:t>
            </a:r>
            <a:r>
              <a:rPr lang="en-US" sz="2800" dirty="0" smtClean="0"/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2800" dirty="0" err="1" smtClean="0"/>
              <a:t>Kosakata</a:t>
            </a:r>
            <a:r>
              <a:rPr lang="en-US" sz="2800" dirty="0" smtClean="0"/>
              <a:t> </a:t>
            </a:r>
            <a:r>
              <a:rPr lang="en-US" sz="2800" dirty="0" err="1" smtClean="0"/>
              <a:t>denotatif</a:t>
            </a:r>
            <a:r>
              <a:rPr lang="en-US" sz="2800" dirty="0" smtClean="0"/>
              <a:t>, </a:t>
            </a:r>
            <a:r>
              <a:rPr lang="en-US" sz="2800" dirty="0" err="1" smtClean="0"/>
              <a:t>yakni</a:t>
            </a:r>
            <a:r>
              <a:rPr lang="en-US" sz="2800" dirty="0" smtClean="0"/>
              <a:t> </a:t>
            </a:r>
            <a:r>
              <a:rPr lang="en-US" sz="2800" dirty="0" err="1" smtClean="0"/>
              <a:t>kata</a:t>
            </a:r>
            <a:r>
              <a:rPr lang="en-US" sz="2800" dirty="0" smtClean="0"/>
              <a:t> yang </a:t>
            </a:r>
            <a:r>
              <a:rPr lang="en-US" sz="2800" dirty="0" err="1" smtClean="0"/>
              <a:t>diujarkan</a:t>
            </a:r>
            <a:r>
              <a:rPr lang="en-US" sz="2800" dirty="0" smtClean="0"/>
              <a:t> </a:t>
            </a:r>
            <a:r>
              <a:rPr lang="en-US" sz="2800" dirty="0" err="1" smtClean="0"/>
              <a:t>dengan</a:t>
            </a:r>
            <a:r>
              <a:rPr lang="en-US" sz="2800" dirty="0" smtClean="0"/>
              <a:t> </a:t>
            </a:r>
            <a:r>
              <a:rPr lang="en-US" sz="2800" dirty="0" err="1" smtClean="0"/>
              <a:t>maksud</a:t>
            </a:r>
            <a:r>
              <a:rPr lang="en-US" sz="2800" dirty="0" smtClean="0"/>
              <a:t> </a:t>
            </a:r>
            <a:r>
              <a:rPr lang="en-US" sz="2800" dirty="0" err="1" smtClean="0"/>
              <a:t>apa-adanya</a:t>
            </a:r>
            <a:r>
              <a:rPr lang="en-US" sz="2800" dirty="0" smtClean="0"/>
              <a:t>.</a:t>
            </a:r>
          </a:p>
          <a:p>
            <a:pPr marL="514350" indent="-514350" algn="just"/>
            <a:r>
              <a:rPr lang="en-US" sz="2800" dirty="0" smtClean="0"/>
              <a:t>2. </a:t>
            </a:r>
            <a:r>
              <a:rPr lang="en-US" sz="2800" dirty="0" err="1" smtClean="0"/>
              <a:t>Kosakata</a:t>
            </a:r>
            <a:r>
              <a:rPr lang="en-US" sz="2800" dirty="0" smtClean="0"/>
              <a:t> </a:t>
            </a:r>
            <a:r>
              <a:rPr lang="en-US" sz="2800" dirty="0" err="1" smtClean="0"/>
              <a:t>konotatif</a:t>
            </a:r>
            <a:r>
              <a:rPr lang="en-US" sz="2800" dirty="0" smtClean="0"/>
              <a:t>, </a:t>
            </a:r>
            <a:r>
              <a:rPr lang="en-US" sz="2800" dirty="0" err="1" smtClean="0"/>
              <a:t>yakni</a:t>
            </a:r>
            <a:r>
              <a:rPr lang="en-US" sz="2800" dirty="0" smtClean="0"/>
              <a:t> </a:t>
            </a:r>
            <a:r>
              <a:rPr lang="en-US" sz="2800" dirty="0" err="1" smtClean="0"/>
              <a:t>kata</a:t>
            </a:r>
            <a:r>
              <a:rPr lang="en-US" sz="2800" dirty="0" smtClean="0"/>
              <a:t> yang </a:t>
            </a:r>
            <a:r>
              <a:rPr lang="en-US" sz="2800" dirty="0" err="1" smtClean="0"/>
              <a:t>diujarkan</a:t>
            </a:r>
            <a:r>
              <a:rPr lang="en-US" sz="2800" dirty="0" smtClean="0"/>
              <a:t> </a:t>
            </a:r>
            <a:r>
              <a:rPr lang="en-US" sz="2800" dirty="0" err="1" smtClean="0"/>
              <a:t>dengan</a:t>
            </a:r>
            <a:r>
              <a:rPr lang="en-US" sz="2800" dirty="0" smtClean="0"/>
              <a:t> </a:t>
            </a:r>
            <a:r>
              <a:rPr lang="en-US" sz="2800" dirty="0" err="1" smtClean="0"/>
              <a:t>maksud</a:t>
            </a:r>
            <a:r>
              <a:rPr lang="en-US" sz="2800" dirty="0" smtClean="0"/>
              <a:t> </a:t>
            </a:r>
            <a:r>
              <a:rPr lang="en-US" sz="2800" dirty="0" err="1" smtClean="0"/>
              <a:t>tambahan</a:t>
            </a:r>
            <a:r>
              <a:rPr lang="en-US" sz="2800" dirty="0" smtClean="0"/>
              <a:t> </a:t>
            </a:r>
            <a:r>
              <a:rPr lang="en-US" sz="2800" dirty="0" err="1" smtClean="0"/>
              <a:t>atau</a:t>
            </a:r>
            <a:r>
              <a:rPr lang="en-US" sz="2800" dirty="0" smtClean="0"/>
              <a:t> </a:t>
            </a:r>
            <a:r>
              <a:rPr lang="en-US" sz="2800" dirty="0" err="1" smtClean="0"/>
              <a:t>maksud</a:t>
            </a:r>
            <a:r>
              <a:rPr lang="en-US" sz="2800" dirty="0" smtClean="0"/>
              <a:t> </a:t>
            </a:r>
            <a:r>
              <a:rPr lang="en-US" sz="2800" dirty="0" err="1" smtClean="0"/>
              <a:t>selain</a:t>
            </a:r>
            <a:r>
              <a:rPr lang="en-US" sz="2800" dirty="0" smtClean="0"/>
              <a:t> </a:t>
            </a:r>
            <a:r>
              <a:rPr lang="en-US" sz="2800" dirty="0" err="1" smtClean="0"/>
              <a:t>makna</a:t>
            </a:r>
            <a:r>
              <a:rPr lang="en-US" sz="2800" dirty="0" smtClean="0"/>
              <a:t> </a:t>
            </a:r>
            <a:r>
              <a:rPr lang="en-US" sz="2800" dirty="0" err="1" smtClean="0"/>
              <a:t>asli</a:t>
            </a:r>
            <a:r>
              <a:rPr lang="en-US" sz="2800" dirty="0" smtClean="0"/>
              <a:t> </a:t>
            </a:r>
            <a:r>
              <a:rPr lang="en-US" sz="2800" dirty="0" err="1" smtClean="0"/>
              <a:t>kata</a:t>
            </a:r>
            <a:r>
              <a:rPr lang="en-US" sz="2800" dirty="0" smtClean="0"/>
              <a:t> </a:t>
            </a:r>
            <a:r>
              <a:rPr lang="en-US" sz="2800" dirty="0" err="1" smtClean="0"/>
              <a:t>tersebut</a:t>
            </a:r>
            <a:r>
              <a:rPr lang="en-US" sz="2800" dirty="0" smtClean="0"/>
              <a:t>.</a:t>
            </a:r>
          </a:p>
          <a:p>
            <a:pPr marL="514350" indent="-514350" algn="just"/>
            <a:r>
              <a:rPr lang="en-US" sz="2800" dirty="0" err="1" smtClean="0"/>
              <a:t>Contoh</a:t>
            </a:r>
            <a:r>
              <a:rPr lang="en-US" sz="2800" dirty="0" smtClean="0"/>
              <a:t>:</a:t>
            </a:r>
          </a:p>
          <a:p>
            <a:pPr marL="514350" indent="-514350" algn="just"/>
            <a:r>
              <a:rPr lang="en-US" sz="2800" dirty="0" smtClean="0"/>
              <a:t>Pak Ali </a:t>
            </a:r>
            <a:r>
              <a:rPr lang="en-US" sz="2800" dirty="0" err="1" smtClean="0"/>
              <a:t>memiliki</a:t>
            </a:r>
            <a:r>
              <a:rPr lang="en-US" sz="2800" dirty="0" smtClean="0"/>
              <a:t> </a:t>
            </a:r>
            <a:r>
              <a:rPr lang="en-US" sz="2800" dirty="0" err="1" smtClean="0"/>
              <a:t>dua</a:t>
            </a:r>
            <a:r>
              <a:rPr lang="en-US" sz="2800" dirty="0" smtClean="0"/>
              <a:t> </a:t>
            </a:r>
            <a:r>
              <a:rPr lang="en-US" sz="2800" dirty="0" err="1" smtClean="0"/>
              <a:t>ekor</a:t>
            </a:r>
            <a:r>
              <a:rPr lang="en-US" sz="2800" dirty="0" smtClean="0"/>
              <a:t> </a:t>
            </a:r>
            <a:r>
              <a:rPr lang="en-US" sz="2800" b="1" dirty="0" err="1" smtClean="0"/>
              <a:t>kambing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hitam</a:t>
            </a:r>
            <a:r>
              <a:rPr lang="en-US" sz="2800" b="1" dirty="0" smtClean="0"/>
              <a:t> </a:t>
            </a:r>
            <a:r>
              <a:rPr lang="en-US" sz="2800" dirty="0" err="1" smtClean="0"/>
              <a:t>di</a:t>
            </a:r>
            <a:r>
              <a:rPr lang="en-US" sz="2800" dirty="0" smtClean="0"/>
              <a:t> </a:t>
            </a:r>
            <a:r>
              <a:rPr lang="en-US" sz="2800" dirty="0" err="1" smtClean="0"/>
              <a:t>peternakannya</a:t>
            </a:r>
            <a:r>
              <a:rPr lang="en-US" sz="2800" dirty="0" smtClean="0"/>
              <a:t> (</a:t>
            </a:r>
            <a:r>
              <a:rPr lang="en-US" sz="2800" dirty="0" err="1" smtClean="0"/>
              <a:t>denotatif</a:t>
            </a:r>
            <a:r>
              <a:rPr lang="en-US" sz="2800" dirty="0" smtClean="0"/>
              <a:t>).</a:t>
            </a:r>
          </a:p>
          <a:p>
            <a:pPr marL="514350" indent="-514350" algn="just"/>
            <a:r>
              <a:rPr lang="en-US" sz="2800" dirty="0" err="1" smtClean="0"/>
              <a:t>Dia</a:t>
            </a:r>
            <a:r>
              <a:rPr lang="en-US" sz="2800" dirty="0" smtClean="0"/>
              <a:t> </a:t>
            </a:r>
            <a:r>
              <a:rPr lang="en-US" sz="2800" dirty="0" err="1" smtClean="0"/>
              <a:t>selalu</a:t>
            </a:r>
            <a:r>
              <a:rPr lang="en-US" sz="2800" dirty="0" smtClean="0"/>
              <a:t> </a:t>
            </a:r>
            <a:r>
              <a:rPr lang="en-US" sz="2800" dirty="0" err="1" smtClean="0"/>
              <a:t>menjadi</a:t>
            </a:r>
            <a:r>
              <a:rPr lang="en-US" sz="2800" dirty="0" smtClean="0"/>
              <a:t> </a:t>
            </a:r>
            <a:r>
              <a:rPr lang="en-US" sz="2800" b="1" dirty="0" err="1" smtClean="0"/>
              <a:t>kambing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hitam</a:t>
            </a:r>
            <a:r>
              <a:rPr lang="en-US" sz="2800" dirty="0" smtClean="0"/>
              <a:t> </a:t>
            </a:r>
            <a:r>
              <a:rPr lang="en-US" sz="2800" dirty="0" err="1" smtClean="0"/>
              <a:t>di</a:t>
            </a:r>
            <a:r>
              <a:rPr lang="en-US" sz="2800" dirty="0" smtClean="0"/>
              <a:t> </a:t>
            </a:r>
            <a:r>
              <a:rPr lang="en-US" sz="2800" dirty="0" err="1" smtClean="0"/>
              <a:t>keluarganya</a:t>
            </a:r>
            <a:r>
              <a:rPr lang="en-US" sz="2800" dirty="0" smtClean="0"/>
              <a:t> (</a:t>
            </a:r>
            <a:r>
              <a:rPr lang="en-US" sz="2800" dirty="0" err="1" smtClean="0"/>
              <a:t>konotatif</a:t>
            </a:r>
            <a:r>
              <a:rPr lang="en-US" sz="2800" dirty="0" smtClean="0"/>
              <a:t>).</a:t>
            </a:r>
          </a:p>
          <a:p>
            <a:pPr marL="514350" indent="-514350" algn="just"/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1279180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012162" y="1418253"/>
            <a:ext cx="7781731" cy="5001207"/>
          </a:xfrm>
        </p:spPr>
        <p:txBody>
          <a:bodyPr>
            <a:normAutofit fontScale="92500"/>
          </a:bodyPr>
          <a:lstStyle/>
          <a:p>
            <a:pPr marL="514350" indent="-514350" algn="just">
              <a:buFont typeface="+mj-lt"/>
              <a:buAutoNum type="arabicPeriod" startAt="3"/>
            </a:pPr>
            <a:r>
              <a:rPr lang="en-US" sz="3200" dirty="0" err="1" smtClean="0"/>
              <a:t>Kata</a:t>
            </a:r>
            <a:r>
              <a:rPr lang="en-US" sz="3200" dirty="0" smtClean="0"/>
              <a:t> </a:t>
            </a:r>
            <a:r>
              <a:rPr lang="en-US" sz="3200" dirty="0" err="1" smtClean="0"/>
              <a:t>kiasan</a:t>
            </a:r>
            <a:r>
              <a:rPr lang="en-US" sz="3200" dirty="0" smtClean="0"/>
              <a:t> </a:t>
            </a:r>
            <a:r>
              <a:rPr lang="en-US" sz="3200" dirty="0" err="1" smtClean="0"/>
              <a:t>atau</a:t>
            </a:r>
            <a:r>
              <a:rPr lang="en-US" sz="3200" dirty="0" smtClean="0"/>
              <a:t> </a:t>
            </a:r>
            <a:r>
              <a:rPr lang="en-US" sz="3200" dirty="0" err="1" smtClean="0"/>
              <a:t>majas</a:t>
            </a:r>
            <a:r>
              <a:rPr lang="en-US" sz="3200" dirty="0" smtClean="0"/>
              <a:t> </a:t>
            </a:r>
            <a:r>
              <a:rPr lang="en-US" sz="3200" dirty="0" err="1" smtClean="0"/>
              <a:t>adalah</a:t>
            </a:r>
            <a:r>
              <a:rPr lang="en-US" sz="3200" dirty="0" smtClean="0"/>
              <a:t> </a:t>
            </a:r>
            <a:r>
              <a:rPr lang="en-US" sz="3200" dirty="0" err="1" smtClean="0"/>
              <a:t>gaya</a:t>
            </a:r>
            <a:r>
              <a:rPr lang="en-US" sz="3200" dirty="0" smtClean="0"/>
              <a:t> </a:t>
            </a:r>
            <a:r>
              <a:rPr lang="en-US" sz="3200" dirty="0" err="1" smtClean="0"/>
              <a:t>bahasa</a:t>
            </a:r>
            <a:r>
              <a:rPr lang="en-US" sz="3200" dirty="0" smtClean="0"/>
              <a:t> </a:t>
            </a:r>
            <a:r>
              <a:rPr lang="en-US" sz="3200" dirty="0" err="1" smtClean="0"/>
              <a:t>dengan</a:t>
            </a:r>
            <a:r>
              <a:rPr lang="en-US" sz="3200" dirty="0" smtClean="0"/>
              <a:t> </a:t>
            </a:r>
            <a:r>
              <a:rPr lang="en-US" sz="3200" dirty="0" err="1" smtClean="0"/>
              <a:t>cara</a:t>
            </a:r>
            <a:r>
              <a:rPr lang="en-US" sz="3200" dirty="0" smtClean="0"/>
              <a:t> </a:t>
            </a:r>
            <a:r>
              <a:rPr lang="en-US" sz="3200" dirty="0" err="1" smtClean="0"/>
              <a:t>membandingkan</a:t>
            </a:r>
            <a:r>
              <a:rPr lang="en-US" sz="3200" dirty="0" smtClean="0"/>
              <a:t> </a:t>
            </a:r>
            <a:r>
              <a:rPr lang="en-US" sz="3200" dirty="0" err="1" smtClean="0"/>
              <a:t>sesuatu</a:t>
            </a:r>
            <a:r>
              <a:rPr lang="en-US" sz="3200" dirty="0" smtClean="0"/>
              <a:t> yang </a:t>
            </a:r>
            <a:r>
              <a:rPr lang="en-US" sz="3200" dirty="0" err="1" smtClean="0"/>
              <a:t>abstrak</a:t>
            </a:r>
            <a:r>
              <a:rPr lang="en-US" sz="3200" dirty="0" smtClean="0"/>
              <a:t> </a:t>
            </a:r>
            <a:r>
              <a:rPr lang="en-US" sz="3200" dirty="0" err="1" smtClean="0"/>
              <a:t>dengan</a:t>
            </a:r>
            <a:r>
              <a:rPr lang="en-US" sz="3200" dirty="0" smtClean="0"/>
              <a:t> </a:t>
            </a:r>
            <a:r>
              <a:rPr lang="en-US" sz="3200" dirty="0" err="1" smtClean="0"/>
              <a:t>sesuatu</a:t>
            </a:r>
            <a:r>
              <a:rPr lang="en-US" sz="3200" dirty="0" smtClean="0"/>
              <a:t> yang </a:t>
            </a:r>
            <a:r>
              <a:rPr lang="en-US" sz="3200" dirty="0" err="1" smtClean="0"/>
              <a:t>konkret</a:t>
            </a:r>
            <a:r>
              <a:rPr lang="en-US" sz="3200" dirty="0" smtClean="0"/>
              <a:t>.</a:t>
            </a:r>
          </a:p>
          <a:p>
            <a:pPr marL="514350" indent="-514350" algn="just"/>
            <a:endParaRPr lang="en-US" sz="3200" dirty="0" smtClean="0"/>
          </a:p>
          <a:p>
            <a:pPr marL="971550" lvl="1" indent="-514350" algn="l">
              <a:buFont typeface="+mj-lt"/>
              <a:buAutoNum type="alphaLcPeriod"/>
            </a:pPr>
            <a:r>
              <a:rPr lang="en-US" sz="3200" dirty="0" err="1" smtClean="0"/>
              <a:t>Majas</a:t>
            </a:r>
            <a:r>
              <a:rPr lang="en-US" sz="3200" dirty="0" smtClean="0"/>
              <a:t> </a:t>
            </a:r>
            <a:r>
              <a:rPr lang="en-US" sz="3200" dirty="0" err="1" smtClean="0"/>
              <a:t>Perbandingan</a:t>
            </a:r>
            <a:r>
              <a:rPr lang="en-US" sz="3200" dirty="0" smtClean="0"/>
              <a:t>	</a:t>
            </a:r>
            <a:r>
              <a:rPr lang="en-US" sz="3200" dirty="0" smtClean="0"/>
              <a:t>: simile, </a:t>
            </a:r>
            <a:r>
              <a:rPr lang="en-US" sz="3200" dirty="0" err="1" smtClean="0"/>
              <a:t>metafora</a:t>
            </a:r>
            <a:r>
              <a:rPr lang="en-US" sz="3200" dirty="0" smtClean="0"/>
              <a:t>, </a:t>
            </a:r>
            <a:r>
              <a:rPr lang="en-US" sz="3200" dirty="0" err="1" smtClean="0"/>
              <a:t>hiperbola</a:t>
            </a:r>
            <a:r>
              <a:rPr lang="en-US" sz="3200" dirty="0" smtClean="0"/>
              <a:t>, </a:t>
            </a:r>
            <a:r>
              <a:rPr lang="en-US" sz="3200" dirty="0" err="1" smtClean="0"/>
              <a:t>personifikasi</a:t>
            </a:r>
            <a:r>
              <a:rPr lang="en-US" sz="3200" dirty="0" smtClean="0"/>
              <a:t>, litotes.</a:t>
            </a:r>
            <a:endParaRPr lang="en-US" sz="3200" dirty="0" smtClean="0"/>
          </a:p>
          <a:p>
            <a:pPr marL="971550" lvl="1" indent="-514350" algn="just">
              <a:buFont typeface="+mj-lt"/>
              <a:buAutoNum type="alphaLcPeriod"/>
            </a:pPr>
            <a:r>
              <a:rPr lang="en-US" sz="3200" dirty="0" err="1" smtClean="0"/>
              <a:t>Majas</a:t>
            </a:r>
            <a:r>
              <a:rPr lang="en-US" sz="3200" dirty="0" smtClean="0"/>
              <a:t> </a:t>
            </a:r>
            <a:r>
              <a:rPr lang="en-US" sz="3200" dirty="0" err="1" smtClean="0"/>
              <a:t>Sindiran</a:t>
            </a:r>
            <a:r>
              <a:rPr lang="en-US" sz="3200" dirty="0" smtClean="0"/>
              <a:t>		: </a:t>
            </a:r>
            <a:r>
              <a:rPr lang="en-US" sz="3200" dirty="0" err="1" smtClean="0"/>
              <a:t>ironi</a:t>
            </a:r>
            <a:r>
              <a:rPr lang="en-US" sz="3200" dirty="0" smtClean="0"/>
              <a:t> 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err="1" smtClean="0"/>
              <a:t>sinisme</a:t>
            </a:r>
            <a:endParaRPr lang="en-US" sz="3200" dirty="0" smtClean="0"/>
          </a:p>
          <a:p>
            <a:pPr marL="971550" lvl="1" indent="-514350" algn="l">
              <a:buFont typeface="+mj-lt"/>
              <a:buAutoNum type="alphaLcPeriod"/>
            </a:pPr>
            <a:r>
              <a:rPr lang="en-US" sz="3200" dirty="0" err="1" smtClean="0"/>
              <a:t>Majas</a:t>
            </a:r>
            <a:r>
              <a:rPr lang="en-US" sz="3200" dirty="0" smtClean="0"/>
              <a:t> </a:t>
            </a:r>
            <a:r>
              <a:rPr lang="en-US" sz="3200" dirty="0" err="1" smtClean="0"/>
              <a:t>Penegasan</a:t>
            </a:r>
            <a:r>
              <a:rPr lang="en-US" sz="3200" dirty="0" smtClean="0"/>
              <a:t>		</a:t>
            </a:r>
            <a:r>
              <a:rPr lang="en-US" sz="3200" dirty="0" smtClean="0"/>
              <a:t>: </a:t>
            </a:r>
            <a:r>
              <a:rPr lang="en-US" sz="3200" dirty="0" err="1" smtClean="0"/>
              <a:t>pleonsme</a:t>
            </a:r>
            <a:r>
              <a:rPr lang="en-US" sz="3200" dirty="0" smtClean="0"/>
              <a:t>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smtClean="0"/>
              <a:t>    </a:t>
            </a:r>
            <a:r>
              <a:rPr lang="en-US" sz="3200" dirty="0" err="1" smtClean="0"/>
              <a:t>repetisi</a:t>
            </a:r>
            <a:endParaRPr lang="en-US" sz="3200" dirty="0" smtClean="0"/>
          </a:p>
          <a:p>
            <a:pPr marL="971550" lvl="1" indent="-514350" algn="l">
              <a:buFont typeface="+mj-lt"/>
              <a:buAutoNum type="alphaLcPeriod"/>
            </a:pPr>
            <a:r>
              <a:rPr lang="en-US" sz="3200" dirty="0" err="1" smtClean="0"/>
              <a:t>Majas</a:t>
            </a:r>
            <a:r>
              <a:rPr lang="en-US" sz="3200" dirty="0" smtClean="0"/>
              <a:t> </a:t>
            </a:r>
            <a:r>
              <a:rPr lang="en-US" sz="3200" dirty="0" err="1" smtClean="0"/>
              <a:t>pertentangan</a:t>
            </a:r>
            <a:r>
              <a:rPr lang="en-US" sz="3200" dirty="0" smtClean="0"/>
              <a:t>	: </a:t>
            </a:r>
            <a:r>
              <a:rPr lang="en-US" sz="3200" dirty="0" err="1" smtClean="0"/>
              <a:t>paradoks</a:t>
            </a:r>
            <a:r>
              <a:rPr lang="en-US" sz="3200" dirty="0" smtClean="0"/>
              <a:t>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err="1" smtClean="0"/>
              <a:t>oksimoron</a:t>
            </a:r>
            <a:endParaRPr lang="en-US" sz="3200" dirty="0"/>
          </a:p>
        </p:txBody>
      </p:sp>
      <p:pic>
        <p:nvPicPr>
          <p:cNvPr id="5" name="Picture 4" descr="coffee-1246511_19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2705" y="1483567"/>
            <a:ext cx="3305525" cy="481459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03854" y="5962262"/>
            <a:ext cx="3303036" cy="3079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Sumber</a:t>
            </a:r>
            <a:r>
              <a:rPr lang="en-US" dirty="0" smtClean="0"/>
              <a:t>: </a:t>
            </a:r>
            <a:r>
              <a:rPr lang="en-US" i="1" dirty="0" smtClean="0"/>
              <a:t>www.pixabay.com</a:t>
            </a:r>
            <a:endParaRPr lang="en-US" i="1" dirty="0"/>
          </a:p>
        </p:txBody>
      </p:sp>
    </p:spTree>
    <p:extLst>
      <p:ext uri="{BB962C8B-B14F-4D97-AF65-F5344CB8AC3E}">
        <p14:creationId xmlns="" xmlns:p14="http://schemas.microsoft.com/office/powerpoint/2010/main" val="1279180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524000" y="933061"/>
            <a:ext cx="9144000" cy="1287625"/>
          </a:xfrm>
        </p:spPr>
        <p:txBody>
          <a:bodyPr>
            <a:noAutofit/>
          </a:bodyPr>
          <a:lstStyle/>
          <a:p>
            <a:r>
              <a:rPr lang="en-US" sz="48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Langkah</a:t>
            </a:r>
            <a:r>
              <a:rPr lang="en-US" sz="48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8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Menulis</a:t>
            </a:r>
            <a:r>
              <a:rPr lang="en-US" sz="48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8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Teks</a:t>
            </a:r>
            <a:r>
              <a:rPr lang="en-US" sz="48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8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Deskripsi</a:t>
            </a:r>
            <a:endParaRPr lang="en-US" sz="4800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522514" y="2369977"/>
            <a:ext cx="8397551" cy="4124130"/>
          </a:xfrm>
        </p:spPr>
        <p:txBody>
          <a:bodyPr>
            <a:noAutofit/>
          </a:bodyPr>
          <a:lstStyle/>
          <a:p>
            <a:pPr marL="457200" indent="-457200" algn="just">
              <a:buFont typeface="+mj-lt"/>
              <a:buAutoNum type="arabicParenR"/>
            </a:pPr>
            <a:r>
              <a:rPr lang="en-US" sz="3200" dirty="0" err="1" smtClean="0"/>
              <a:t>Siapkan</a:t>
            </a:r>
            <a:r>
              <a:rPr lang="en-US" sz="3200" dirty="0" smtClean="0"/>
              <a:t> </a:t>
            </a:r>
            <a:r>
              <a:rPr lang="en-US" sz="3200" dirty="0" err="1" smtClean="0"/>
              <a:t>kertas</a:t>
            </a:r>
            <a:r>
              <a:rPr lang="en-US" sz="3200" dirty="0" smtClean="0"/>
              <a:t>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err="1" smtClean="0"/>
              <a:t>alat</a:t>
            </a:r>
            <a:r>
              <a:rPr lang="en-US" sz="3200" dirty="0" smtClean="0"/>
              <a:t> </a:t>
            </a:r>
            <a:r>
              <a:rPr lang="en-US" sz="3200" dirty="0" err="1" smtClean="0"/>
              <a:t>tulis</a:t>
            </a:r>
            <a:r>
              <a:rPr lang="en-US" sz="3200" dirty="0" smtClean="0"/>
              <a:t>.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en-US" sz="3200" dirty="0" err="1" smtClean="0"/>
              <a:t>Pilihlah</a:t>
            </a:r>
            <a:r>
              <a:rPr lang="en-US" sz="3200" dirty="0" smtClean="0"/>
              <a:t> </a:t>
            </a:r>
            <a:r>
              <a:rPr lang="en-US" sz="3200" dirty="0" err="1" smtClean="0"/>
              <a:t>objek</a:t>
            </a:r>
            <a:r>
              <a:rPr lang="en-US" sz="3200" dirty="0" smtClean="0"/>
              <a:t> yang </a:t>
            </a:r>
            <a:r>
              <a:rPr lang="en-US" sz="3200" dirty="0" err="1" smtClean="0"/>
              <a:t>menarik</a:t>
            </a:r>
            <a:r>
              <a:rPr lang="en-US" sz="3200" dirty="0" smtClean="0"/>
              <a:t> </a:t>
            </a:r>
            <a:r>
              <a:rPr lang="en-US" sz="3200" dirty="0" err="1" smtClean="0"/>
              <a:t>perhatianmu</a:t>
            </a:r>
            <a:r>
              <a:rPr lang="en-US" sz="3200" dirty="0" smtClean="0"/>
              <a:t>, </a:t>
            </a:r>
            <a:r>
              <a:rPr lang="en-US" sz="3200" dirty="0" err="1" smtClean="0"/>
              <a:t>misalnya</a:t>
            </a:r>
            <a:r>
              <a:rPr lang="en-US" sz="3200" dirty="0" smtClean="0"/>
              <a:t> </a:t>
            </a:r>
            <a:r>
              <a:rPr lang="en-US" sz="3200" dirty="0" err="1" smtClean="0"/>
              <a:t>benda</a:t>
            </a:r>
            <a:r>
              <a:rPr lang="en-US" sz="3200" dirty="0" smtClean="0"/>
              <a:t> </a:t>
            </a:r>
            <a:r>
              <a:rPr lang="en-US" sz="3200" dirty="0" err="1" smtClean="0"/>
              <a:t>di</a:t>
            </a:r>
            <a:r>
              <a:rPr lang="en-US" sz="3200" dirty="0" smtClean="0"/>
              <a:t> </a:t>
            </a:r>
            <a:r>
              <a:rPr lang="en-US" sz="3200" dirty="0" err="1" smtClean="0"/>
              <a:t>sekitarmu</a:t>
            </a:r>
            <a:r>
              <a:rPr lang="en-US" sz="3200" dirty="0" smtClean="0"/>
              <a:t> </a:t>
            </a:r>
            <a:r>
              <a:rPr lang="en-US" sz="3200" dirty="0" err="1" smtClean="0"/>
              <a:t>atau</a:t>
            </a:r>
            <a:r>
              <a:rPr lang="en-US" sz="3200" dirty="0" smtClean="0"/>
              <a:t> </a:t>
            </a:r>
            <a:r>
              <a:rPr lang="en-US" sz="3200" dirty="0" err="1" smtClean="0"/>
              <a:t>tempat</a:t>
            </a:r>
            <a:r>
              <a:rPr lang="en-US" sz="3200" dirty="0" smtClean="0"/>
              <a:t> </a:t>
            </a:r>
            <a:r>
              <a:rPr lang="en-US" sz="3200" dirty="0" err="1" smtClean="0"/>
              <a:t>wisata</a:t>
            </a:r>
            <a:r>
              <a:rPr lang="en-US" sz="3200" dirty="0" smtClean="0"/>
              <a:t> yang </a:t>
            </a:r>
            <a:r>
              <a:rPr lang="en-US" sz="3200" dirty="0" err="1" smtClean="0"/>
              <a:t>pernah</a:t>
            </a:r>
            <a:r>
              <a:rPr lang="en-US" sz="3200" dirty="0" smtClean="0"/>
              <a:t> </a:t>
            </a:r>
            <a:r>
              <a:rPr lang="en-US" sz="3200" dirty="0" err="1" smtClean="0"/>
              <a:t>kamu</a:t>
            </a:r>
            <a:r>
              <a:rPr lang="en-US" sz="3200" dirty="0" smtClean="0"/>
              <a:t> </a:t>
            </a:r>
            <a:r>
              <a:rPr lang="en-US" sz="3200" dirty="0" err="1" smtClean="0"/>
              <a:t>kunjungi</a:t>
            </a:r>
            <a:r>
              <a:rPr lang="en-US" sz="3200" dirty="0" smtClean="0"/>
              <a:t>.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en-US" sz="3200" dirty="0" err="1" smtClean="0"/>
              <a:t>Catatlah</a:t>
            </a:r>
            <a:r>
              <a:rPr lang="en-US" sz="3200" dirty="0" smtClean="0"/>
              <a:t> </a:t>
            </a:r>
            <a:r>
              <a:rPr lang="en-US" sz="3200" dirty="0" err="1" smtClean="0"/>
              <a:t>dengan</a:t>
            </a:r>
            <a:r>
              <a:rPr lang="en-US" sz="3200" dirty="0" smtClean="0"/>
              <a:t> </a:t>
            </a:r>
            <a:r>
              <a:rPr lang="en-US" sz="3200" dirty="0" err="1" smtClean="0"/>
              <a:t>terperinci</a:t>
            </a:r>
            <a:r>
              <a:rPr lang="en-US" sz="3200" dirty="0" smtClean="0"/>
              <a:t> </a:t>
            </a:r>
            <a:r>
              <a:rPr lang="en-US" sz="3200" dirty="0" err="1" smtClean="0"/>
              <a:t>bagian-bagian</a:t>
            </a:r>
            <a:r>
              <a:rPr lang="en-US" sz="3200" dirty="0" smtClean="0"/>
              <a:t> </a:t>
            </a:r>
            <a:r>
              <a:rPr lang="en-US" sz="3200" dirty="0" err="1" smtClean="0"/>
              <a:t>menarik</a:t>
            </a:r>
            <a:r>
              <a:rPr lang="en-US" sz="3200" dirty="0" smtClean="0"/>
              <a:t> </a:t>
            </a:r>
            <a:r>
              <a:rPr lang="en-US" sz="3200" dirty="0" err="1" smtClean="0"/>
              <a:t>dari</a:t>
            </a:r>
            <a:r>
              <a:rPr lang="en-US" sz="3200" dirty="0" smtClean="0"/>
              <a:t> </a:t>
            </a:r>
            <a:r>
              <a:rPr lang="en-US" sz="3200" dirty="0" err="1" smtClean="0"/>
              <a:t>objek</a:t>
            </a:r>
            <a:r>
              <a:rPr lang="en-US" sz="3200" dirty="0" smtClean="0"/>
              <a:t> </a:t>
            </a:r>
            <a:r>
              <a:rPr lang="en-US" sz="3200" dirty="0" err="1" smtClean="0"/>
              <a:t>tersebut</a:t>
            </a:r>
            <a:r>
              <a:rPr lang="en-US" sz="3200" dirty="0" smtClean="0"/>
              <a:t>. </a:t>
            </a:r>
            <a:r>
              <a:rPr lang="en-US" sz="3200" dirty="0" err="1" smtClean="0"/>
              <a:t>Libatkan</a:t>
            </a:r>
            <a:r>
              <a:rPr lang="en-US" sz="3200" dirty="0" smtClean="0"/>
              <a:t> </a:t>
            </a:r>
            <a:r>
              <a:rPr lang="en-US" sz="3200" dirty="0" err="1" smtClean="0"/>
              <a:t>indra</a:t>
            </a:r>
            <a:r>
              <a:rPr lang="en-US" sz="3200" dirty="0" smtClean="0"/>
              <a:t> </a:t>
            </a:r>
            <a:r>
              <a:rPr lang="en-US" sz="3200" dirty="0" err="1" smtClean="0"/>
              <a:t>mata</a:t>
            </a:r>
            <a:r>
              <a:rPr lang="en-US" sz="3200" dirty="0" smtClean="0"/>
              <a:t>, </a:t>
            </a:r>
            <a:r>
              <a:rPr lang="en-US" sz="3200" dirty="0" err="1" smtClean="0"/>
              <a:t>telinga</a:t>
            </a:r>
            <a:r>
              <a:rPr lang="en-US" sz="3200" dirty="0" smtClean="0"/>
              <a:t>, </a:t>
            </a:r>
            <a:r>
              <a:rPr lang="en-US" sz="3200" dirty="0" err="1" smtClean="0"/>
              <a:t>serta</a:t>
            </a:r>
            <a:r>
              <a:rPr lang="en-US" sz="3200" dirty="0" smtClean="0"/>
              <a:t> </a:t>
            </a:r>
            <a:r>
              <a:rPr lang="en-US" sz="3200" dirty="0" err="1" smtClean="0"/>
              <a:t>perasaan</a:t>
            </a:r>
            <a:r>
              <a:rPr lang="en-US" sz="3200" dirty="0" smtClean="0"/>
              <a:t> </a:t>
            </a:r>
            <a:r>
              <a:rPr lang="en-US" sz="3200" dirty="0" err="1" smtClean="0"/>
              <a:t>untuk</a:t>
            </a:r>
            <a:r>
              <a:rPr lang="en-US" sz="3200" dirty="0" smtClean="0"/>
              <a:t> </a:t>
            </a:r>
            <a:r>
              <a:rPr lang="en-US" sz="3200" dirty="0" err="1" smtClean="0"/>
              <a:t>mendapatkan</a:t>
            </a:r>
            <a:r>
              <a:rPr lang="en-US" sz="3200" dirty="0" smtClean="0"/>
              <a:t> </a:t>
            </a:r>
            <a:r>
              <a:rPr lang="en-US" sz="3200" dirty="0" err="1" smtClean="0"/>
              <a:t>kesan</a:t>
            </a:r>
            <a:r>
              <a:rPr lang="en-US" sz="3200" dirty="0" smtClean="0"/>
              <a:t> yang </a:t>
            </a:r>
            <a:r>
              <a:rPr lang="en-US" sz="3200" dirty="0" err="1" smtClean="0"/>
              <a:t>benar-benar</a:t>
            </a:r>
            <a:r>
              <a:rPr lang="en-US" sz="3200" dirty="0" smtClean="0"/>
              <a:t> </a:t>
            </a:r>
            <a:r>
              <a:rPr lang="en-US" sz="3200" dirty="0" err="1" smtClean="0"/>
              <a:t>lengkap</a:t>
            </a:r>
            <a:r>
              <a:rPr lang="en-US" sz="3200" dirty="0" smtClean="0"/>
              <a:t>.</a:t>
            </a:r>
          </a:p>
        </p:txBody>
      </p:sp>
      <p:pic>
        <p:nvPicPr>
          <p:cNvPr id="5" name="Picture 4" descr="board-3695073_64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2276668"/>
            <a:ext cx="3048000" cy="425475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9255967" y="6167536"/>
            <a:ext cx="2936033" cy="3079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Sumber</a:t>
            </a:r>
            <a:r>
              <a:rPr lang="en-US" dirty="0" smtClean="0"/>
              <a:t>: </a:t>
            </a:r>
            <a:r>
              <a:rPr lang="en-US" i="1" dirty="0" smtClean="0"/>
              <a:t>www.pixabay.com</a:t>
            </a:r>
            <a:endParaRPr lang="en-US" i="1" dirty="0"/>
          </a:p>
        </p:txBody>
      </p:sp>
    </p:spTree>
    <p:extLst>
      <p:ext uri="{BB962C8B-B14F-4D97-AF65-F5344CB8AC3E}">
        <p14:creationId xmlns="" xmlns:p14="http://schemas.microsoft.com/office/powerpoint/2010/main" val="1279180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524000" y="1119673"/>
            <a:ext cx="9144000" cy="475861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marL="457200" indent="-457200" algn="just">
              <a:buFont typeface="+mj-lt"/>
              <a:buAutoNum type="arabicParenR" startAt="4"/>
            </a:pPr>
            <a:r>
              <a:rPr lang="en-US" sz="3200" dirty="0" err="1" smtClean="0"/>
              <a:t>Susunlah</a:t>
            </a:r>
            <a:r>
              <a:rPr lang="en-US" sz="3200" dirty="0" smtClean="0"/>
              <a:t> </a:t>
            </a:r>
            <a:r>
              <a:rPr lang="en-US" sz="3200" dirty="0" err="1" smtClean="0"/>
              <a:t>kerangka</a:t>
            </a:r>
            <a:r>
              <a:rPr lang="en-US" sz="3200" dirty="0" smtClean="0"/>
              <a:t> </a:t>
            </a:r>
            <a:r>
              <a:rPr lang="en-US" sz="3200" dirty="0" err="1" smtClean="0"/>
              <a:t>sesuai</a:t>
            </a:r>
            <a:r>
              <a:rPr lang="en-US" sz="3200" dirty="0" smtClean="0"/>
              <a:t> </a:t>
            </a:r>
            <a:r>
              <a:rPr lang="en-US" sz="3200" dirty="0" err="1" smtClean="0"/>
              <a:t>dengan</a:t>
            </a:r>
            <a:r>
              <a:rPr lang="en-US" sz="3200" dirty="0" smtClean="0"/>
              <a:t> </a:t>
            </a:r>
            <a:r>
              <a:rPr lang="en-US" sz="3200" dirty="0" err="1" smtClean="0"/>
              <a:t>struktur</a:t>
            </a:r>
            <a:r>
              <a:rPr lang="en-US" sz="3200" dirty="0" smtClean="0"/>
              <a:t>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err="1" smtClean="0"/>
              <a:t>bagian</a:t>
            </a:r>
            <a:r>
              <a:rPr lang="en-US" sz="3200" dirty="0" smtClean="0"/>
              <a:t>- </a:t>
            </a:r>
            <a:r>
              <a:rPr lang="en-US" sz="3200" dirty="0" err="1" smtClean="0"/>
              <a:t>bagian</a:t>
            </a:r>
            <a:r>
              <a:rPr lang="en-US" sz="3200" dirty="0" smtClean="0"/>
              <a:t> </a:t>
            </a:r>
            <a:r>
              <a:rPr lang="en-US" sz="3200" dirty="0" err="1" smtClean="0"/>
              <a:t>menarik</a:t>
            </a:r>
            <a:r>
              <a:rPr lang="en-US" sz="3200" dirty="0" smtClean="0"/>
              <a:t> yang </a:t>
            </a:r>
            <a:r>
              <a:rPr lang="en-US" sz="3200" dirty="0" err="1" smtClean="0"/>
              <a:t>sudah</a:t>
            </a:r>
            <a:r>
              <a:rPr lang="en-US" sz="3200" dirty="0" smtClean="0"/>
              <a:t> </a:t>
            </a:r>
            <a:r>
              <a:rPr lang="en-US" sz="3200" dirty="0" err="1" smtClean="0"/>
              <a:t>dicatat</a:t>
            </a:r>
            <a:r>
              <a:rPr lang="en-US" sz="3200" dirty="0" smtClean="0"/>
              <a:t>.</a:t>
            </a:r>
          </a:p>
          <a:p>
            <a:pPr marL="457200" indent="-457200" algn="just">
              <a:buFont typeface="+mj-lt"/>
              <a:buAutoNum type="arabicParenR" startAt="4"/>
            </a:pPr>
            <a:r>
              <a:rPr lang="en-US" sz="3200" dirty="0" err="1" smtClean="0"/>
              <a:t>Kembangkanlah</a:t>
            </a:r>
            <a:r>
              <a:rPr lang="en-US" sz="3200" dirty="0" smtClean="0"/>
              <a:t> </a:t>
            </a:r>
            <a:r>
              <a:rPr lang="en-US" sz="3200" dirty="0" err="1" smtClean="0"/>
              <a:t>kerangka</a:t>
            </a:r>
            <a:r>
              <a:rPr lang="en-US" sz="3200" dirty="0" smtClean="0"/>
              <a:t> </a:t>
            </a:r>
            <a:r>
              <a:rPr lang="en-US" sz="3200" dirty="0" err="1" smtClean="0"/>
              <a:t>tersebut</a:t>
            </a:r>
            <a:r>
              <a:rPr lang="en-US" sz="3200" dirty="0" smtClean="0"/>
              <a:t> </a:t>
            </a:r>
            <a:r>
              <a:rPr lang="en-US" sz="3200" dirty="0" err="1" smtClean="0"/>
              <a:t>sehingga</a:t>
            </a:r>
            <a:r>
              <a:rPr lang="en-US" sz="3200" dirty="0" smtClean="0"/>
              <a:t>  </a:t>
            </a:r>
            <a:r>
              <a:rPr lang="en-US" sz="3200" dirty="0" err="1" smtClean="0"/>
              <a:t>menjadi</a:t>
            </a:r>
            <a:r>
              <a:rPr lang="en-US" sz="3200" dirty="0" smtClean="0"/>
              <a:t> </a:t>
            </a:r>
            <a:r>
              <a:rPr lang="en-US" sz="3200" dirty="0" err="1" smtClean="0"/>
              <a:t>sebuah</a:t>
            </a:r>
            <a:r>
              <a:rPr lang="en-US" sz="3200" dirty="0" smtClean="0"/>
              <a:t> </a:t>
            </a:r>
            <a:r>
              <a:rPr lang="en-US" sz="3200" dirty="0" err="1" smtClean="0"/>
              <a:t>teks</a:t>
            </a:r>
            <a:r>
              <a:rPr lang="en-US" sz="3200" dirty="0" smtClean="0"/>
              <a:t> </a:t>
            </a:r>
            <a:r>
              <a:rPr lang="en-US" sz="3200" dirty="0" err="1" smtClean="0"/>
              <a:t>deskripsi</a:t>
            </a:r>
            <a:r>
              <a:rPr lang="en-US" sz="3200" dirty="0" smtClean="0"/>
              <a:t> yang </a:t>
            </a:r>
            <a:r>
              <a:rPr lang="en-US" sz="3200" dirty="0" err="1" smtClean="0"/>
              <a:t>utuh</a:t>
            </a:r>
            <a:r>
              <a:rPr lang="en-US" sz="3200" dirty="0" smtClean="0"/>
              <a:t>.</a:t>
            </a:r>
          </a:p>
          <a:p>
            <a:pPr marL="457200" indent="-457200" algn="just">
              <a:buFont typeface="+mj-lt"/>
              <a:buAutoNum type="arabicParenR" startAt="4"/>
            </a:pPr>
            <a:r>
              <a:rPr lang="en-US" sz="3200" dirty="0" err="1" smtClean="0"/>
              <a:t>Bacalah</a:t>
            </a:r>
            <a:r>
              <a:rPr lang="en-US" sz="3200" dirty="0" smtClean="0"/>
              <a:t> </a:t>
            </a:r>
            <a:r>
              <a:rPr lang="en-US" sz="3200" dirty="0" err="1" smtClean="0"/>
              <a:t>ulang</a:t>
            </a:r>
            <a:r>
              <a:rPr lang="en-US" sz="3200" dirty="0" smtClean="0"/>
              <a:t> </a:t>
            </a:r>
            <a:r>
              <a:rPr lang="en-US" sz="3200" dirty="0" err="1" smtClean="0"/>
              <a:t>teks</a:t>
            </a:r>
            <a:r>
              <a:rPr lang="en-US" sz="3200" dirty="0" smtClean="0"/>
              <a:t> </a:t>
            </a:r>
            <a:r>
              <a:rPr lang="en-US" sz="3200" dirty="0" err="1" smtClean="0"/>
              <a:t>deskripsi</a:t>
            </a:r>
            <a:r>
              <a:rPr lang="en-US" sz="3200" dirty="0" smtClean="0"/>
              <a:t> yang </a:t>
            </a:r>
            <a:r>
              <a:rPr lang="en-US" sz="3200" dirty="0" err="1" smtClean="0"/>
              <a:t>telah</a:t>
            </a:r>
            <a:r>
              <a:rPr lang="en-US" sz="3200" dirty="0" smtClean="0"/>
              <a:t> </a:t>
            </a:r>
            <a:r>
              <a:rPr lang="en-US" sz="3200" dirty="0" err="1" smtClean="0"/>
              <a:t>kamu</a:t>
            </a:r>
            <a:r>
              <a:rPr lang="en-US" sz="3200" dirty="0" smtClean="0"/>
              <a:t> </a:t>
            </a:r>
            <a:r>
              <a:rPr lang="en-US" sz="3200" dirty="0" err="1" smtClean="0"/>
              <a:t>buat</a:t>
            </a:r>
            <a:r>
              <a:rPr lang="en-US" sz="3200" dirty="0" smtClean="0"/>
              <a:t>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err="1" smtClean="0"/>
              <a:t>segera</a:t>
            </a:r>
            <a:r>
              <a:rPr lang="en-US" sz="3200" dirty="0" smtClean="0"/>
              <a:t> </a:t>
            </a:r>
            <a:r>
              <a:rPr lang="en-US" sz="3200" dirty="0" err="1" smtClean="0"/>
              <a:t>perbaiki</a:t>
            </a:r>
            <a:r>
              <a:rPr lang="en-US" sz="3200" dirty="0" smtClean="0"/>
              <a:t> </a:t>
            </a:r>
            <a:r>
              <a:rPr lang="en-US" sz="3200" dirty="0" err="1" smtClean="0"/>
              <a:t>jika</a:t>
            </a:r>
            <a:r>
              <a:rPr lang="en-US" sz="3200" dirty="0" smtClean="0"/>
              <a:t> </a:t>
            </a:r>
            <a:r>
              <a:rPr lang="en-US" sz="3200" dirty="0" err="1" smtClean="0"/>
              <a:t>ada</a:t>
            </a:r>
            <a:r>
              <a:rPr lang="en-US" sz="3200" dirty="0" smtClean="0"/>
              <a:t> </a:t>
            </a:r>
            <a:r>
              <a:rPr lang="en-US" sz="3200" dirty="0" err="1" smtClean="0"/>
              <a:t>kesalahan</a:t>
            </a:r>
            <a:r>
              <a:rPr lang="en-US" sz="3200" dirty="0" smtClean="0"/>
              <a:t> </a:t>
            </a:r>
            <a:r>
              <a:rPr lang="en-US" sz="3200" dirty="0" err="1" smtClean="0"/>
              <a:t>ejaan</a:t>
            </a:r>
            <a:r>
              <a:rPr lang="en-US" sz="3200" dirty="0" smtClean="0"/>
              <a:t>, </a:t>
            </a:r>
            <a:r>
              <a:rPr lang="en-US" sz="3200" dirty="0" err="1" smtClean="0"/>
              <a:t>kosakata</a:t>
            </a:r>
            <a:r>
              <a:rPr lang="en-US" sz="3200" dirty="0" smtClean="0"/>
              <a:t>, </a:t>
            </a:r>
            <a:r>
              <a:rPr lang="en-US" sz="3200" dirty="0" err="1" smtClean="0"/>
              <a:t>kalimat</a:t>
            </a:r>
            <a:r>
              <a:rPr lang="en-US" sz="3200" dirty="0" smtClean="0"/>
              <a:t>, </a:t>
            </a:r>
            <a:r>
              <a:rPr lang="en-US" sz="3200" dirty="0" err="1" smtClean="0"/>
              <a:t>atau</a:t>
            </a:r>
            <a:r>
              <a:rPr lang="en-US" sz="3200" dirty="0" smtClean="0"/>
              <a:t> </a:t>
            </a:r>
            <a:r>
              <a:rPr lang="en-US" sz="3200" dirty="0" err="1" smtClean="0"/>
              <a:t>paragraf</a:t>
            </a:r>
            <a:endParaRPr lang="en-US" sz="32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79180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1841</TotalTime>
  <Words>343</Words>
  <Application>Microsoft Office PowerPoint</Application>
  <PresentationFormat>Custom</PresentationFormat>
  <Paragraphs>42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Apa  itu teks deskripsi? </vt:lpstr>
      <vt:lpstr>Ciri-Ciri Teks Deskripsi</vt:lpstr>
      <vt:lpstr>     Struktur Teks Deskripsi</vt:lpstr>
      <vt:lpstr>Kebahasaan Teks Deskripsi</vt:lpstr>
      <vt:lpstr>Slide 6</vt:lpstr>
      <vt:lpstr>Langkah Menulis Teks Deskripsi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Muhammad Baihaqi</dc:creator>
  <cp:lastModifiedBy>xxx</cp:lastModifiedBy>
  <cp:revision>13</cp:revision>
  <dcterms:created xsi:type="dcterms:W3CDTF">2022-05-10T01:11:12Z</dcterms:created>
  <dcterms:modified xsi:type="dcterms:W3CDTF">2022-06-06T22:09:55Z</dcterms:modified>
</cp:coreProperties>
</file>