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16" r:id="rId3"/>
    <p:sldId id="259" r:id="rId4"/>
    <p:sldId id="318" r:id="rId5"/>
    <p:sldId id="319" r:id="rId6"/>
    <p:sldId id="320" r:id="rId7"/>
    <p:sldId id="321" r:id="rId8"/>
    <p:sldId id="324" r:id="rId9"/>
    <p:sldId id="325" r:id="rId10"/>
    <p:sldId id="326" r:id="rId11"/>
    <p:sldId id="322" r:id="rId12"/>
    <p:sldId id="329" r:id="rId13"/>
    <p:sldId id="323" r:id="rId14"/>
    <p:sldId id="327" r:id="rId15"/>
    <p:sldId id="333" r:id="rId16"/>
    <p:sldId id="334" r:id="rId17"/>
    <p:sldId id="328" r:id="rId18"/>
    <p:sldId id="330" r:id="rId19"/>
    <p:sldId id="335" r:id="rId20"/>
    <p:sldId id="331" r:id="rId21"/>
    <p:sldId id="332" r:id="rId22"/>
    <p:sldId id="338" r:id="rId23"/>
    <p:sldId id="294" r:id="rId2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7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-930" y="-696"/>
      </p:cViewPr>
      <p:guideLst>
        <p:guide orient="horz" pos="2160"/>
        <p:guide pos="37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B52FE4-2B29-49AF-BA4A-D2961C837D79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5F1809EB-982D-4600-A44C-1F48B581C56E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Kuda-kuda depan</a:t>
          </a:r>
          <a:endParaRPr lang="id-ID" sz="2400" dirty="0">
            <a:latin typeface="Montserrat" panose="00000500000000000000" pitchFamily="2" charset="0"/>
          </a:endParaRPr>
        </a:p>
      </dgm:t>
    </dgm:pt>
    <dgm:pt modelId="{8EA13D22-F6C8-446E-A480-D1B979552791}" type="parTrans" cxnId="{1B7E8561-C2EB-4EA2-8850-41547ACADF84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61A8A22A-47C6-48D6-8D1A-599589911F9F}" type="sibTrans" cxnId="{1B7E8561-C2EB-4EA2-8850-41547ACADF84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C8DA37A9-2F8B-4C12-B4DD-40C9B6D6BF8E}">
      <dgm:prSet phldrT="[Text]"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Kuda-kuda belakang</a:t>
          </a:r>
          <a:endParaRPr lang="id-ID" sz="2400" dirty="0">
            <a:latin typeface="Montserrat" panose="00000500000000000000" pitchFamily="2" charset="0"/>
          </a:endParaRPr>
        </a:p>
      </dgm:t>
    </dgm:pt>
    <dgm:pt modelId="{7DD4D602-06A6-4598-B534-9708A067CDD6}" type="parTrans" cxnId="{CBA88732-E0B4-43F2-8952-764094B5F44F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A0B2057-EDE4-4FD7-B84F-7BE771F3308D}" type="sibTrans" cxnId="{CBA88732-E0B4-43F2-8952-764094B5F44F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667EE1AB-5E2C-49BA-90D7-655920424365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Kuda-kuda silang (silang depan dan silang belakang)</a:t>
          </a:r>
          <a:endParaRPr lang="id-ID" sz="2400" dirty="0">
            <a:latin typeface="Montserrat" panose="00000500000000000000" pitchFamily="2" charset="0"/>
          </a:endParaRPr>
        </a:p>
      </dgm:t>
    </dgm:pt>
    <dgm:pt modelId="{F02C2C71-C6E6-4118-B4FE-2EDDF99E62A2}" type="parTrans" cxnId="{1BCCCA7B-E8E4-4D42-9F73-85675E047F51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D322073F-80F5-414C-B8C7-463DE0FC686C}" type="sibTrans" cxnId="{1BCCCA7B-E8E4-4D42-9F73-85675E047F51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08311BE-23BB-4597-8FBF-114B1369FB7A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Kuda-kuda tengah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58427B44-5AD6-46C1-824B-C6DEFF4C03F1}" type="parTrans" cxnId="{833AB33E-285E-4465-AF83-06954E00DD2F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D87B2EA-D6F1-4937-A85A-E4FA1711212F}" type="sibTrans" cxnId="{833AB33E-285E-4465-AF83-06954E00DD2F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17D1491E-DF29-4E50-A77D-29077065827D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Kuda-kuda samping</a:t>
          </a:r>
          <a:endParaRPr lang="id-ID" sz="2400" dirty="0">
            <a:latin typeface="Montserrat" panose="00000500000000000000" pitchFamily="2" charset="0"/>
          </a:endParaRPr>
        </a:p>
      </dgm:t>
    </dgm:pt>
    <dgm:pt modelId="{04234037-6969-4C2A-AB01-FE73852E2B54}" type="parTrans" cxnId="{C3FA6AD0-94B4-4C70-8FDC-79D403217616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BD00EBF6-9D8F-4D2B-B4A9-4E5FC1896AD0}" type="sibTrans" cxnId="{C3FA6AD0-94B4-4C70-8FDC-79D403217616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3C2277F3-4156-4F2E-AC4E-08CB6E670872}" type="pres">
      <dgm:prSet presAssocID="{ABB52FE4-2B29-49AF-BA4A-D2961C837D7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8F2FFFDD-EDB2-4314-B555-8C21DC0B4383}" type="pres">
      <dgm:prSet presAssocID="{ABB52FE4-2B29-49AF-BA4A-D2961C837D79}" presName="Name1" presStyleCnt="0"/>
      <dgm:spPr/>
    </dgm:pt>
    <dgm:pt modelId="{8FD3B620-5871-43A0-A530-38BD9768BBEB}" type="pres">
      <dgm:prSet presAssocID="{ABB52FE4-2B29-49AF-BA4A-D2961C837D79}" presName="cycle" presStyleCnt="0"/>
      <dgm:spPr/>
    </dgm:pt>
    <dgm:pt modelId="{276C1B32-9873-47B3-ADB5-4969FE678D33}" type="pres">
      <dgm:prSet presAssocID="{ABB52FE4-2B29-49AF-BA4A-D2961C837D79}" presName="srcNode" presStyleLbl="node1" presStyleIdx="0" presStyleCnt="5"/>
      <dgm:spPr/>
    </dgm:pt>
    <dgm:pt modelId="{C9C8F5DE-3F48-4FCF-B882-BF8BDBEEB186}" type="pres">
      <dgm:prSet presAssocID="{ABB52FE4-2B29-49AF-BA4A-D2961C837D79}" presName="conn" presStyleLbl="parChTrans1D2" presStyleIdx="0" presStyleCnt="1"/>
      <dgm:spPr/>
      <dgm:t>
        <a:bodyPr/>
        <a:lstStyle/>
        <a:p>
          <a:endParaRPr lang="id-ID"/>
        </a:p>
      </dgm:t>
    </dgm:pt>
    <dgm:pt modelId="{3F46F1A2-9F08-4677-90EF-BACC6E229CB1}" type="pres">
      <dgm:prSet presAssocID="{ABB52FE4-2B29-49AF-BA4A-D2961C837D79}" presName="extraNode" presStyleLbl="node1" presStyleIdx="0" presStyleCnt="5"/>
      <dgm:spPr/>
    </dgm:pt>
    <dgm:pt modelId="{27B1DD31-8176-4B24-8EA2-C7EA75756C87}" type="pres">
      <dgm:prSet presAssocID="{ABB52FE4-2B29-49AF-BA4A-D2961C837D79}" presName="dstNode" presStyleLbl="node1" presStyleIdx="0" presStyleCnt="5"/>
      <dgm:spPr/>
    </dgm:pt>
    <dgm:pt modelId="{C9A2BFA0-D3B8-4EC5-AC47-1A3DEE77F6FC}" type="pres">
      <dgm:prSet presAssocID="{5F1809EB-982D-4600-A44C-1F48B581C56E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1AD9F41-171F-4875-906B-1F12EF8BA7FD}" type="pres">
      <dgm:prSet presAssocID="{5F1809EB-982D-4600-A44C-1F48B581C56E}" presName="accent_1" presStyleCnt="0"/>
      <dgm:spPr/>
    </dgm:pt>
    <dgm:pt modelId="{C19733BB-5255-455D-A397-895EE20FFC38}" type="pres">
      <dgm:prSet presAssocID="{5F1809EB-982D-4600-A44C-1F48B581C56E}" presName="accentRepeatNode" presStyleLbl="solidFgAcc1" presStyleIdx="0" presStyleCnt="5"/>
      <dgm:spPr/>
    </dgm:pt>
    <dgm:pt modelId="{FCDCB8B4-978D-4C1A-BA41-3CE1FA5BE890}" type="pres">
      <dgm:prSet presAssocID="{C8DA37A9-2F8B-4C12-B4DD-40C9B6D6BF8E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529E81B-0918-4DB1-A368-93D3460997C0}" type="pres">
      <dgm:prSet presAssocID="{C8DA37A9-2F8B-4C12-B4DD-40C9B6D6BF8E}" presName="accent_2" presStyleCnt="0"/>
      <dgm:spPr/>
    </dgm:pt>
    <dgm:pt modelId="{E52EDDEF-A0F3-4FFA-8229-A457F1EC7D9F}" type="pres">
      <dgm:prSet presAssocID="{C8DA37A9-2F8B-4C12-B4DD-40C9B6D6BF8E}" presName="accentRepeatNode" presStyleLbl="solidFgAcc1" presStyleIdx="1" presStyleCnt="5"/>
      <dgm:spPr/>
    </dgm:pt>
    <dgm:pt modelId="{EADB0728-A3BB-4B6C-BA6F-1518718C67AE}" type="pres">
      <dgm:prSet presAssocID="{908311BE-23BB-4597-8FBF-114B1369FB7A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5944E4A-5D82-477F-95C9-E2104C66245A}" type="pres">
      <dgm:prSet presAssocID="{908311BE-23BB-4597-8FBF-114B1369FB7A}" presName="accent_3" presStyleCnt="0"/>
      <dgm:spPr/>
    </dgm:pt>
    <dgm:pt modelId="{1D1A2A27-1483-45FF-9613-E9B2A5128C94}" type="pres">
      <dgm:prSet presAssocID="{908311BE-23BB-4597-8FBF-114B1369FB7A}" presName="accentRepeatNode" presStyleLbl="solidFgAcc1" presStyleIdx="2" presStyleCnt="5"/>
      <dgm:spPr/>
    </dgm:pt>
    <dgm:pt modelId="{71920E36-4484-4C2F-B410-1AF0F5449150}" type="pres">
      <dgm:prSet presAssocID="{17D1491E-DF29-4E50-A77D-29077065827D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34412C0-F028-4DC4-B3A4-B49D64F5C80D}" type="pres">
      <dgm:prSet presAssocID="{17D1491E-DF29-4E50-A77D-29077065827D}" presName="accent_4" presStyleCnt="0"/>
      <dgm:spPr/>
    </dgm:pt>
    <dgm:pt modelId="{535B5477-6F75-4EA3-8536-63748E91C387}" type="pres">
      <dgm:prSet presAssocID="{17D1491E-DF29-4E50-A77D-29077065827D}" presName="accentRepeatNode" presStyleLbl="solidFgAcc1" presStyleIdx="3" presStyleCnt="5"/>
      <dgm:spPr/>
    </dgm:pt>
    <dgm:pt modelId="{D0039FE9-5329-4894-9C46-80C2427E0B91}" type="pres">
      <dgm:prSet presAssocID="{667EE1AB-5E2C-49BA-90D7-655920424365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D7F2386-329E-4113-B58E-5ACF0ED58C13}" type="pres">
      <dgm:prSet presAssocID="{667EE1AB-5E2C-49BA-90D7-655920424365}" presName="accent_5" presStyleCnt="0"/>
      <dgm:spPr/>
    </dgm:pt>
    <dgm:pt modelId="{7664D9C9-E08C-4E53-83F8-831E91BE989C}" type="pres">
      <dgm:prSet presAssocID="{667EE1AB-5E2C-49BA-90D7-655920424365}" presName="accentRepeatNode" presStyleLbl="solidFgAcc1" presStyleIdx="4" presStyleCnt="5"/>
      <dgm:spPr/>
    </dgm:pt>
  </dgm:ptLst>
  <dgm:cxnLst>
    <dgm:cxn modelId="{045C06EE-FCC9-4660-9B95-10F498127360}" type="presOf" srcId="{5F1809EB-982D-4600-A44C-1F48B581C56E}" destId="{C9A2BFA0-D3B8-4EC5-AC47-1A3DEE77F6FC}" srcOrd="0" destOrd="0" presId="urn:microsoft.com/office/officeart/2008/layout/VerticalCurvedList"/>
    <dgm:cxn modelId="{833AB33E-285E-4465-AF83-06954E00DD2F}" srcId="{ABB52FE4-2B29-49AF-BA4A-D2961C837D79}" destId="{908311BE-23BB-4597-8FBF-114B1369FB7A}" srcOrd="2" destOrd="0" parTransId="{58427B44-5AD6-46C1-824B-C6DEFF4C03F1}" sibTransId="{9D87B2EA-D6F1-4937-A85A-E4FA1711212F}"/>
    <dgm:cxn modelId="{1BCCCA7B-E8E4-4D42-9F73-85675E047F51}" srcId="{ABB52FE4-2B29-49AF-BA4A-D2961C837D79}" destId="{667EE1AB-5E2C-49BA-90D7-655920424365}" srcOrd="4" destOrd="0" parTransId="{F02C2C71-C6E6-4118-B4FE-2EDDF99E62A2}" sibTransId="{D322073F-80F5-414C-B8C7-463DE0FC686C}"/>
    <dgm:cxn modelId="{6270C696-F8BD-44EE-BD10-707AD1B561A8}" type="presOf" srcId="{908311BE-23BB-4597-8FBF-114B1369FB7A}" destId="{EADB0728-A3BB-4B6C-BA6F-1518718C67AE}" srcOrd="0" destOrd="0" presId="urn:microsoft.com/office/officeart/2008/layout/VerticalCurvedList"/>
    <dgm:cxn modelId="{3F1A276F-0DFE-4643-A727-1A2A9649D906}" type="presOf" srcId="{667EE1AB-5E2C-49BA-90D7-655920424365}" destId="{D0039FE9-5329-4894-9C46-80C2427E0B91}" srcOrd="0" destOrd="0" presId="urn:microsoft.com/office/officeart/2008/layout/VerticalCurvedList"/>
    <dgm:cxn modelId="{3E150D1E-650B-4FFB-B428-553510694A9E}" type="presOf" srcId="{17D1491E-DF29-4E50-A77D-29077065827D}" destId="{71920E36-4484-4C2F-B410-1AF0F5449150}" srcOrd="0" destOrd="0" presId="urn:microsoft.com/office/officeart/2008/layout/VerticalCurvedList"/>
    <dgm:cxn modelId="{5B63F041-54D3-4100-B8AB-733DC2398DF6}" type="presOf" srcId="{ABB52FE4-2B29-49AF-BA4A-D2961C837D79}" destId="{3C2277F3-4156-4F2E-AC4E-08CB6E670872}" srcOrd="0" destOrd="0" presId="urn:microsoft.com/office/officeart/2008/layout/VerticalCurvedList"/>
    <dgm:cxn modelId="{CBA88732-E0B4-43F2-8952-764094B5F44F}" srcId="{ABB52FE4-2B29-49AF-BA4A-D2961C837D79}" destId="{C8DA37A9-2F8B-4C12-B4DD-40C9B6D6BF8E}" srcOrd="1" destOrd="0" parTransId="{7DD4D602-06A6-4598-B534-9708A067CDD6}" sibTransId="{9A0B2057-EDE4-4FD7-B84F-7BE771F3308D}"/>
    <dgm:cxn modelId="{062AD801-7496-43DD-AE7E-3A51146976C1}" type="presOf" srcId="{61A8A22A-47C6-48D6-8D1A-599589911F9F}" destId="{C9C8F5DE-3F48-4FCF-B882-BF8BDBEEB186}" srcOrd="0" destOrd="0" presId="urn:microsoft.com/office/officeart/2008/layout/VerticalCurvedList"/>
    <dgm:cxn modelId="{1B7E8561-C2EB-4EA2-8850-41547ACADF84}" srcId="{ABB52FE4-2B29-49AF-BA4A-D2961C837D79}" destId="{5F1809EB-982D-4600-A44C-1F48B581C56E}" srcOrd="0" destOrd="0" parTransId="{8EA13D22-F6C8-446E-A480-D1B979552791}" sibTransId="{61A8A22A-47C6-48D6-8D1A-599589911F9F}"/>
    <dgm:cxn modelId="{C3FA6AD0-94B4-4C70-8FDC-79D403217616}" srcId="{ABB52FE4-2B29-49AF-BA4A-D2961C837D79}" destId="{17D1491E-DF29-4E50-A77D-29077065827D}" srcOrd="3" destOrd="0" parTransId="{04234037-6969-4C2A-AB01-FE73852E2B54}" sibTransId="{BD00EBF6-9D8F-4D2B-B4A9-4E5FC1896AD0}"/>
    <dgm:cxn modelId="{F3B718E3-8291-4C09-9979-E02A0CF7105F}" type="presOf" srcId="{C8DA37A9-2F8B-4C12-B4DD-40C9B6D6BF8E}" destId="{FCDCB8B4-978D-4C1A-BA41-3CE1FA5BE890}" srcOrd="0" destOrd="0" presId="urn:microsoft.com/office/officeart/2008/layout/VerticalCurvedList"/>
    <dgm:cxn modelId="{36611268-0F67-4950-B3C6-AC87FF724F7A}" type="presParOf" srcId="{3C2277F3-4156-4F2E-AC4E-08CB6E670872}" destId="{8F2FFFDD-EDB2-4314-B555-8C21DC0B4383}" srcOrd="0" destOrd="0" presId="urn:microsoft.com/office/officeart/2008/layout/VerticalCurvedList"/>
    <dgm:cxn modelId="{081CDB4B-BEF0-4D2F-9317-C58BFC4386C9}" type="presParOf" srcId="{8F2FFFDD-EDB2-4314-B555-8C21DC0B4383}" destId="{8FD3B620-5871-43A0-A530-38BD9768BBEB}" srcOrd="0" destOrd="0" presId="urn:microsoft.com/office/officeart/2008/layout/VerticalCurvedList"/>
    <dgm:cxn modelId="{9164AB37-8B60-45A0-9466-74FE445F195B}" type="presParOf" srcId="{8FD3B620-5871-43A0-A530-38BD9768BBEB}" destId="{276C1B32-9873-47B3-ADB5-4969FE678D33}" srcOrd="0" destOrd="0" presId="urn:microsoft.com/office/officeart/2008/layout/VerticalCurvedList"/>
    <dgm:cxn modelId="{31789B9E-0BCE-4CBC-A3A7-863EFB9F9DB6}" type="presParOf" srcId="{8FD3B620-5871-43A0-A530-38BD9768BBEB}" destId="{C9C8F5DE-3F48-4FCF-B882-BF8BDBEEB186}" srcOrd="1" destOrd="0" presId="urn:microsoft.com/office/officeart/2008/layout/VerticalCurvedList"/>
    <dgm:cxn modelId="{FE7F6B5B-1FBC-4E99-A5AB-5A2BF9E414A8}" type="presParOf" srcId="{8FD3B620-5871-43A0-A530-38BD9768BBEB}" destId="{3F46F1A2-9F08-4677-90EF-BACC6E229CB1}" srcOrd="2" destOrd="0" presId="urn:microsoft.com/office/officeart/2008/layout/VerticalCurvedList"/>
    <dgm:cxn modelId="{3CAD7729-5997-41A9-B810-DD56174B786F}" type="presParOf" srcId="{8FD3B620-5871-43A0-A530-38BD9768BBEB}" destId="{27B1DD31-8176-4B24-8EA2-C7EA75756C87}" srcOrd="3" destOrd="0" presId="urn:microsoft.com/office/officeart/2008/layout/VerticalCurvedList"/>
    <dgm:cxn modelId="{EED873C3-99B1-4F81-9C38-DB30F827878F}" type="presParOf" srcId="{8F2FFFDD-EDB2-4314-B555-8C21DC0B4383}" destId="{C9A2BFA0-D3B8-4EC5-AC47-1A3DEE77F6FC}" srcOrd="1" destOrd="0" presId="urn:microsoft.com/office/officeart/2008/layout/VerticalCurvedList"/>
    <dgm:cxn modelId="{44A910B6-C5CA-4C9B-845A-FDC651B093DF}" type="presParOf" srcId="{8F2FFFDD-EDB2-4314-B555-8C21DC0B4383}" destId="{E1AD9F41-171F-4875-906B-1F12EF8BA7FD}" srcOrd="2" destOrd="0" presId="urn:microsoft.com/office/officeart/2008/layout/VerticalCurvedList"/>
    <dgm:cxn modelId="{CD05A998-61FF-408F-9531-01E70D7D4B63}" type="presParOf" srcId="{E1AD9F41-171F-4875-906B-1F12EF8BA7FD}" destId="{C19733BB-5255-455D-A397-895EE20FFC38}" srcOrd="0" destOrd="0" presId="urn:microsoft.com/office/officeart/2008/layout/VerticalCurvedList"/>
    <dgm:cxn modelId="{226AFE1C-D3A5-4ECC-9580-F36154792236}" type="presParOf" srcId="{8F2FFFDD-EDB2-4314-B555-8C21DC0B4383}" destId="{FCDCB8B4-978D-4C1A-BA41-3CE1FA5BE890}" srcOrd="3" destOrd="0" presId="urn:microsoft.com/office/officeart/2008/layout/VerticalCurvedList"/>
    <dgm:cxn modelId="{4A580EFE-963D-4E06-BC01-480114E92B2A}" type="presParOf" srcId="{8F2FFFDD-EDB2-4314-B555-8C21DC0B4383}" destId="{7529E81B-0918-4DB1-A368-93D3460997C0}" srcOrd="4" destOrd="0" presId="urn:microsoft.com/office/officeart/2008/layout/VerticalCurvedList"/>
    <dgm:cxn modelId="{49B50221-3B47-4F8C-830D-3666E6584F9F}" type="presParOf" srcId="{7529E81B-0918-4DB1-A368-93D3460997C0}" destId="{E52EDDEF-A0F3-4FFA-8229-A457F1EC7D9F}" srcOrd="0" destOrd="0" presId="urn:microsoft.com/office/officeart/2008/layout/VerticalCurvedList"/>
    <dgm:cxn modelId="{99F50698-0C5D-4BC5-A633-89BAA446ED12}" type="presParOf" srcId="{8F2FFFDD-EDB2-4314-B555-8C21DC0B4383}" destId="{EADB0728-A3BB-4B6C-BA6F-1518718C67AE}" srcOrd="5" destOrd="0" presId="urn:microsoft.com/office/officeart/2008/layout/VerticalCurvedList"/>
    <dgm:cxn modelId="{5E8C075F-A649-410A-8ADE-2830DC9EB785}" type="presParOf" srcId="{8F2FFFDD-EDB2-4314-B555-8C21DC0B4383}" destId="{A5944E4A-5D82-477F-95C9-E2104C66245A}" srcOrd="6" destOrd="0" presId="urn:microsoft.com/office/officeart/2008/layout/VerticalCurvedList"/>
    <dgm:cxn modelId="{A8006D96-7DE0-40E2-8013-B322BA302B02}" type="presParOf" srcId="{A5944E4A-5D82-477F-95C9-E2104C66245A}" destId="{1D1A2A27-1483-45FF-9613-E9B2A5128C94}" srcOrd="0" destOrd="0" presId="urn:microsoft.com/office/officeart/2008/layout/VerticalCurvedList"/>
    <dgm:cxn modelId="{C512DC5B-E285-4171-A30E-775B6136A341}" type="presParOf" srcId="{8F2FFFDD-EDB2-4314-B555-8C21DC0B4383}" destId="{71920E36-4484-4C2F-B410-1AF0F5449150}" srcOrd="7" destOrd="0" presId="urn:microsoft.com/office/officeart/2008/layout/VerticalCurvedList"/>
    <dgm:cxn modelId="{245B7484-560D-4FAC-8130-84FEB1E5017B}" type="presParOf" srcId="{8F2FFFDD-EDB2-4314-B555-8C21DC0B4383}" destId="{A34412C0-F028-4DC4-B3A4-B49D64F5C80D}" srcOrd="8" destOrd="0" presId="urn:microsoft.com/office/officeart/2008/layout/VerticalCurvedList"/>
    <dgm:cxn modelId="{7B450EED-63C7-4E19-B9F6-3D6FCCB0086A}" type="presParOf" srcId="{A34412C0-F028-4DC4-B3A4-B49D64F5C80D}" destId="{535B5477-6F75-4EA3-8536-63748E91C387}" srcOrd="0" destOrd="0" presId="urn:microsoft.com/office/officeart/2008/layout/VerticalCurvedList"/>
    <dgm:cxn modelId="{31CC079E-4E1E-4F46-AB67-EFDF262EE5B1}" type="presParOf" srcId="{8F2FFFDD-EDB2-4314-B555-8C21DC0B4383}" destId="{D0039FE9-5329-4894-9C46-80C2427E0B91}" srcOrd="9" destOrd="0" presId="urn:microsoft.com/office/officeart/2008/layout/VerticalCurvedList"/>
    <dgm:cxn modelId="{B19F3234-9B0B-4F9A-8CA2-7EF45D25D4AB}" type="presParOf" srcId="{8F2FFFDD-EDB2-4314-B555-8C21DC0B4383}" destId="{FD7F2386-329E-4113-B58E-5ACF0ED58C13}" srcOrd="10" destOrd="0" presId="urn:microsoft.com/office/officeart/2008/layout/VerticalCurvedList"/>
    <dgm:cxn modelId="{A6B3823C-BE8C-4C99-8460-058557E44D19}" type="presParOf" srcId="{FD7F2386-329E-4113-B58E-5ACF0ED58C13}" destId="{7664D9C9-E08C-4E53-83F8-831E91BE989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085BEF-249E-4642-B321-A674030457F5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d-ID"/>
        </a:p>
      </dgm:t>
    </dgm:pt>
    <dgm:pt modelId="{6F45C06D-002A-471D-ACCB-5827DAA085D8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Elak hadap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933B4C26-8C3D-4771-A867-900FDA53291A}" type="parTrans" cxnId="{49E35302-B9F4-4271-8F7C-2FDE7640869A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47B3813E-F295-48AE-A62E-781EB8107361}" type="sibTrans" cxnId="{49E35302-B9F4-4271-8F7C-2FDE7640869A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5B8A2D6-B0B6-4B22-94DA-61ABB6218DEA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Elak samping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E0D7B49E-4F19-4515-9E96-FA4256F097A2}" type="parTrans" cxnId="{54B41338-DF0F-446E-83B7-CE9FDA91E422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F501099B-5B34-4181-A3E2-9DFE00B95A80}" type="sibTrans" cxnId="{54B41338-DF0F-446E-83B7-CE9FDA91E422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04F29622-E6B0-4A33-A3EC-2431EFE1BBED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Elak angkat kaki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D1942E63-62DC-45A6-9DAB-EF43FADA84DB}" type="parTrans" cxnId="{751C243C-627E-40DD-81FC-D1507C82BC40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7525D9E9-5878-4093-8B73-D37D08AF7AF2}" type="sibTrans" cxnId="{751C243C-627E-40DD-81FC-D1507C82BC40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6145B1C-1D6C-4544-BAEF-A5ACA31BE1F9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Elak kaki silang</a:t>
          </a:r>
          <a:endParaRPr lang="id-ID" sz="2400" dirty="0">
            <a:latin typeface="Montserrat" panose="00000500000000000000" pitchFamily="2" charset="0"/>
          </a:endParaRPr>
        </a:p>
      </dgm:t>
    </dgm:pt>
    <dgm:pt modelId="{4682DE15-070A-4252-96CC-E4BF902B3FCF}" type="parTrans" cxnId="{371D81B3-DEB8-424D-B1A3-C4F13A4BE5F6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E1FA7DF-833A-4B05-8684-CBBB4440B596}" type="sibTrans" cxnId="{371D81B3-DEB8-424D-B1A3-C4F13A4BE5F6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8D74EB15-2C80-4B6B-B9AE-6CBB6A10ADE5}" type="pres">
      <dgm:prSet presAssocID="{FD085BEF-249E-4642-B321-A674030457F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4B914421-86BB-495D-93DC-386B4504419D}" type="pres">
      <dgm:prSet presAssocID="{FD085BEF-249E-4642-B321-A674030457F5}" presName="Name1" presStyleCnt="0"/>
      <dgm:spPr/>
    </dgm:pt>
    <dgm:pt modelId="{D5CA0848-A3DC-4EDF-8FE9-6E4D79327FF8}" type="pres">
      <dgm:prSet presAssocID="{FD085BEF-249E-4642-B321-A674030457F5}" presName="cycle" presStyleCnt="0"/>
      <dgm:spPr/>
    </dgm:pt>
    <dgm:pt modelId="{A00BF9BF-A8F6-4AF5-B551-DD419FA238C7}" type="pres">
      <dgm:prSet presAssocID="{FD085BEF-249E-4642-B321-A674030457F5}" presName="srcNode" presStyleLbl="node1" presStyleIdx="0" presStyleCnt="4"/>
      <dgm:spPr/>
    </dgm:pt>
    <dgm:pt modelId="{837F6C4C-F00F-4AD1-BBCD-0D925FB1345A}" type="pres">
      <dgm:prSet presAssocID="{FD085BEF-249E-4642-B321-A674030457F5}" presName="conn" presStyleLbl="parChTrans1D2" presStyleIdx="0" presStyleCnt="1"/>
      <dgm:spPr/>
      <dgm:t>
        <a:bodyPr/>
        <a:lstStyle/>
        <a:p>
          <a:endParaRPr lang="id-ID"/>
        </a:p>
      </dgm:t>
    </dgm:pt>
    <dgm:pt modelId="{31745EA4-F55D-4211-824D-F00FF075F1B3}" type="pres">
      <dgm:prSet presAssocID="{FD085BEF-249E-4642-B321-A674030457F5}" presName="extraNode" presStyleLbl="node1" presStyleIdx="0" presStyleCnt="4"/>
      <dgm:spPr/>
    </dgm:pt>
    <dgm:pt modelId="{8180A431-3DE8-4A9E-8386-56D14A54DB6E}" type="pres">
      <dgm:prSet presAssocID="{FD085BEF-249E-4642-B321-A674030457F5}" presName="dstNode" presStyleLbl="node1" presStyleIdx="0" presStyleCnt="4"/>
      <dgm:spPr/>
    </dgm:pt>
    <dgm:pt modelId="{FDAEBE4A-9CD1-445A-985D-9E41C0C3185F}" type="pres">
      <dgm:prSet presAssocID="{6F45C06D-002A-471D-ACCB-5827DAA085D8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11F067A-9E28-48CD-A66C-495EBD0815C5}" type="pres">
      <dgm:prSet presAssocID="{6F45C06D-002A-471D-ACCB-5827DAA085D8}" presName="accent_1" presStyleCnt="0"/>
      <dgm:spPr/>
    </dgm:pt>
    <dgm:pt modelId="{770E60BD-BF80-489C-A7FC-71AC7E720887}" type="pres">
      <dgm:prSet presAssocID="{6F45C06D-002A-471D-ACCB-5827DAA085D8}" presName="accentRepeatNode" presStyleLbl="solidFgAcc1" presStyleIdx="0" presStyleCnt="4"/>
      <dgm:spPr/>
    </dgm:pt>
    <dgm:pt modelId="{CBB169F8-3947-4300-A39B-7D390A41E986}" type="pres">
      <dgm:prSet presAssocID="{95B8A2D6-B0B6-4B22-94DA-61ABB6218DEA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2F3E2F5-18B2-4430-84AB-04417B10BAB1}" type="pres">
      <dgm:prSet presAssocID="{95B8A2D6-B0B6-4B22-94DA-61ABB6218DEA}" presName="accent_2" presStyleCnt="0"/>
      <dgm:spPr/>
    </dgm:pt>
    <dgm:pt modelId="{3F762368-038C-4FB0-A72F-2CECB4EA7970}" type="pres">
      <dgm:prSet presAssocID="{95B8A2D6-B0B6-4B22-94DA-61ABB6218DEA}" presName="accentRepeatNode" presStyleLbl="solidFgAcc1" presStyleIdx="1" presStyleCnt="4"/>
      <dgm:spPr/>
    </dgm:pt>
    <dgm:pt modelId="{E1AFEEAA-9BBE-47F5-B16B-8B8DCAD710BA}" type="pres">
      <dgm:prSet presAssocID="{04F29622-E6B0-4A33-A3EC-2431EFE1BBED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E271385-3BF9-4EC0-AC3C-D72FB2D18319}" type="pres">
      <dgm:prSet presAssocID="{04F29622-E6B0-4A33-A3EC-2431EFE1BBED}" presName="accent_3" presStyleCnt="0"/>
      <dgm:spPr/>
    </dgm:pt>
    <dgm:pt modelId="{BCD28215-29AA-4CF9-846B-91D4490B95F0}" type="pres">
      <dgm:prSet presAssocID="{04F29622-E6B0-4A33-A3EC-2431EFE1BBED}" presName="accentRepeatNode" presStyleLbl="solidFgAcc1" presStyleIdx="2" presStyleCnt="4"/>
      <dgm:spPr/>
    </dgm:pt>
    <dgm:pt modelId="{71D650D0-171C-42FB-AF55-2C842A88DC9A}" type="pres">
      <dgm:prSet presAssocID="{96145B1C-1D6C-4544-BAEF-A5ACA31BE1F9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FF41D07-525D-463A-A9EA-89738412AB89}" type="pres">
      <dgm:prSet presAssocID="{96145B1C-1D6C-4544-BAEF-A5ACA31BE1F9}" presName="accent_4" presStyleCnt="0"/>
      <dgm:spPr/>
    </dgm:pt>
    <dgm:pt modelId="{C0079C2A-3D27-4644-A28C-EED72EE00DB9}" type="pres">
      <dgm:prSet presAssocID="{96145B1C-1D6C-4544-BAEF-A5ACA31BE1F9}" presName="accentRepeatNode" presStyleLbl="solidFgAcc1" presStyleIdx="3" presStyleCnt="4"/>
      <dgm:spPr/>
    </dgm:pt>
  </dgm:ptLst>
  <dgm:cxnLst>
    <dgm:cxn modelId="{9B085D14-CA4F-481C-86E1-F740E81F63CE}" type="presOf" srcId="{04F29622-E6B0-4A33-A3EC-2431EFE1BBED}" destId="{E1AFEEAA-9BBE-47F5-B16B-8B8DCAD710BA}" srcOrd="0" destOrd="0" presId="urn:microsoft.com/office/officeart/2008/layout/VerticalCurvedList"/>
    <dgm:cxn modelId="{BC886A11-320F-4C88-9C94-5FA89F0E790B}" type="presOf" srcId="{96145B1C-1D6C-4544-BAEF-A5ACA31BE1F9}" destId="{71D650D0-171C-42FB-AF55-2C842A88DC9A}" srcOrd="0" destOrd="0" presId="urn:microsoft.com/office/officeart/2008/layout/VerticalCurvedList"/>
    <dgm:cxn modelId="{180DF0F8-9301-41FA-AD96-896CF75F2B5F}" type="presOf" srcId="{FD085BEF-249E-4642-B321-A674030457F5}" destId="{8D74EB15-2C80-4B6B-B9AE-6CBB6A10ADE5}" srcOrd="0" destOrd="0" presId="urn:microsoft.com/office/officeart/2008/layout/VerticalCurvedList"/>
    <dgm:cxn modelId="{54B41338-DF0F-446E-83B7-CE9FDA91E422}" srcId="{FD085BEF-249E-4642-B321-A674030457F5}" destId="{95B8A2D6-B0B6-4B22-94DA-61ABB6218DEA}" srcOrd="1" destOrd="0" parTransId="{E0D7B49E-4F19-4515-9E96-FA4256F097A2}" sibTransId="{F501099B-5B34-4181-A3E2-9DFE00B95A80}"/>
    <dgm:cxn modelId="{751C243C-627E-40DD-81FC-D1507C82BC40}" srcId="{FD085BEF-249E-4642-B321-A674030457F5}" destId="{04F29622-E6B0-4A33-A3EC-2431EFE1BBED}" srcOrd="2" destOrd="0" parTransId="{D1942E63-62DC-45A6-9DAB-EF43FADA84DB}" sibTransId="{7525D9E9-5878-4093-8B73-D37D08AF7AF2}"/>
    <dgm:cxn modelId="{371D81B3-DEB8-424D-B1A3-C4F13A4BE5F6}" srcId="{FD085BEF-249E-4642-B321-A674030457F5}" destId="{96145B1C-1D6C-4544-BAEF-A5ACA31BE1F9}" srcOrd="3" destOrd="0" parTransId="{4682DE15-070A-4252-96CC-E4BF902B3FCF}" sibTransId="{9E1FA7DF-833A-4B05-8684-CBBB4440B596}"/>
    <dgm:cxn modelId="{EFB73268-A03D-49E8-BFA0-E642D827B6F4}" type="presOf" srcId="{6F45C06D-002A-471D-ACCB-5827DAA085D8}" destId="{FDAEBE4A-9CD1-445A-985D-9E41C0C3185F}" srcOrd="0" destOrd="0" presId="urn:microsoft.com/office/officeart/2008/layout/VerticalCurvedList"/>
    <dgm:cxn modelId="{49E35302-B9F4-4271-8F7C-2FDE7640869A}" srcId="{FD085BEF-249E-4642-B321-A674030457F5}" destId="{6F45C06D-002A-471D-ACCB-5827DAA085D8}" srcOrd="0" destOrd="0" parTransId="{933B4C26-8C3D-4771-A867-900FDA53291A}" sibTransId="{47B3813E-F295-48AE-A62E-781EB8107361}"/>
    <dgm:cxn modelId="{8AA0C4C9-AA23-4276-B729-5E50D0ECF32E}" type="presOf" srcId="{47B3813E-F295-48AE-A62E-781EB8107361}" destId="{837F6C4C-F00F-4AD1-BBCD-0D925FB1345A}" srcOrd="0" destOrd="0" presId="urn:microsoft.com/office/officeart/2008/layout/VerticalCurvedList"/>
    <dgm:cxn modelId="{DEBED309-1ECE-4BEE-A4DF-60AE66343CC8}" type="presOf" srcId="{95B8A2D6-B0B6-4B22-94DA-61ABB6218DEA}" destId="{CBB169F8-3947-4300-A39B-7D390A41E986}" srcOrd="0" destOrd="0" presId="urn:microsoft.com/office/officeart/2008/layout/VerticalCurvedList"/>
    <dgm:cxn modelId="{571B73E1-19F2-4FBC-BAAB-7EB56487FA2F}" type="presParOf" srcId="{8D74EB15-2C80-4B6B-B9AE-6CBB6A10ADE5}" destId="{4B914421-86BB-495D-93DC-386B4504419D}" srcOrd="0" destOrd="0" presId="urn:microsoft.com/office/officeart/2008/layout/VerticalCurvedList"/>
    <dgm:cxn modelId="{47309408-2180-4A60-80A1-0E2A245DABBD}" type="presParOf" srcId="{4B914421-86BB-495D-93DC-386B4504419D}" destId="{D5CA0848-A3DC-4EDF-8FE9-6E4D79327FF8}" srcOrd="0" destOrd="0" presId="urn:microsoft.com/office/officeart/2008/layout/VerticalCurvedList"/>
    <dgm:cxn modelId="{A41A394E-A912-4EFA-BE55-5FB693270711}" type="presParOf" srcId="{D5CA0848-A3DC-4EDF-8FE9-6E4D79327FF8}" destId="{A00BF9BF-A8F6-4AF5-B551-DD419FA238C7}" srcOrd="0" destOrd="0" presId="urn:microsoft.com/office/officeart/2008/layout/VerticalCurvedList"/>
    <dgm:cxn modelId="{9786FD27-F392-4934-946D-6C9A1D76BE33}" type="presParOf" srcId="{D5CA0848-A3DC-4EDF-8FE9-6E4D79327FF8}" destId="{837F6C4C-F00F-4AD1-BBCD-0D925FB1345A}" srcOrd="1" destOrd="0" presId="urn:microsoft.com/office/officeart/2008/layout/VerticalCurvedList"/>
    <dgm:cxn modelId="{9F4D2537-6BA1-4A71-AC96-E9565265B347}" type="presParOf" srcId="{D5CA0848-A3DC-4EDF-8FE9-6E4D79327FF8}" destId="{31745EA4-F55D-4211-824D-F00FF075F1B3}" srcOrd="2" destOrd="0" presId="urn:microsoft.com/office/officeart/2008/layout/VerticalCurvedList"/>
    <dgm:cxn modelId="{9D0A4753-1805-4B38-9124-3D3040812815}" type="presParOf" srcId="{D5CA0848-A3DC-4EDF-8FE9-6E4D79327FF8}" destId="{8180A431-3DE8-4A9E-8386-56D14A54DB6E}" srcOrd="3" destOrd="0" presId="urn:microsoft.com/office/officeart/2008/layout/VerticalCurvedList"/>
    <dgm:cxn modelId="{016025EE-4B81-458B-A89B-F41E5D973C1A}" type="presParOf" srcId="{4B914421-86BB-495D-93DC-386B4504419D}" destId="{FDAEBE4A-9CD1-445A-985D-9E41C0C3185F}" srcOrd="1" destOrd="0" presId="urn:microsoft.com/office/officeart/2008/layout/VerticalCurvedList"/>
    <dgm:cxn modelId="{CB5DCADF-7E69-4FB6-A20B-EE638D6B7D12}" type="presParOf" srcId="{4B914421-86BB-495D-93DC-386B4504419D}" destId="{B11F067A-9E28-48CD-A66C-495EBD0815C5}" srcOrd="2" destOrd="0" presId="urn:microsoft.com/office/officeart/2008/layout/VerticalCurvedList"/>
    <dgm:cxn modelId="{6FDE3641-A017-4F55-8B5E-EA06EE322250}" type="presParOf" srcId="{B11F067A-9E28-48CD-A66C-495EBD0815C5}" destId="{770E60BD-BF80-489C-A7FC-71AC7E720887}" srcOrd="0" destOrd="0" presId="urn:microsoft.com/office/officeart/2008/layout/VerticalCurvedList"/>
    <dgm:cxn modelId="{E1EBC02C-4820-44F6-B980-224D2115B43D}" type="presParOf" srcId="{4B914421-86BB-495D-93DC-386B4504419D}" destId="{CBB169F8-3947-4300-A39B-7D390A41E986}" srcOrd="3" destOrd="0" presId="urn:microsoft.com/office/officeart/2008/layout/VerticalCurvedList"/>
    <dgm:cxn modelId="{E42EB002-1A8C-4D65-B52F-A22B7EDEF6FD}" type="presParOf" srcId="{4B914421-86BB-495D-93DC-386B4504419D}" destId="{82F3E2F5-18B2-4430-84AB-04417B10BAB1}" srcOrd="4" destOrd="0" presId="urn:microsoft.com/office/officeart/2008/layout/VerticalCurvedList"/>
    <dgm:cxn modelId="{AA091D13-1FBF-41D8-A72B-25F4CAA38883}" type="presParOf" srcId="{82F3E2F5-18B2-4430-84AB-04417B10BAB1}" destId="{3F762368-038C-4FB0-A72F-2CECB4EA7970}" srcOrd="0" destOrd="0" presId="urn:microsoft.com/office/officeart/2008/layout/VerticalCurvedList"/>
    <dgm:cxn modelId="{DDAFD7BA-2D3F-4E60-92D8-FAC3C6C8BD46}" type="presParOf" srcId="{4B914421-86BB-495D-93DC-386B4504419D}" destId="{E1AFEEAA-9BBE-47F5-B16B-8B8DCAD710BA}" srcOrd="5" destOrd="0" presId="urn:microsoft.com/office/officeart/2008/layout/VerticalCurvedList"/>
    <dgm:cxn modelId="{8F03517C-55BD-4CA9-9551-F24150AD0A06}" type="presParOf" srcId="{4B914421-86BB-495D-93DC-386B4504419D}" destId="{FE271385-3BF9-4EC0-AC3C-D72FB2D18319}" srcOrd="6" destOrd="0" presId="urn:microsoft.com/office/officeart/2008/layout/VerticalCurvedList"/>
    <dgm:cxn modelId="{C7FCED02-D43D-4CD5-93DF-63248FDEFF11}" type="presParOf" srcId="{FE271385-3BF9-4EC0-AC3C-D72FB2D18319}" destId="{BCD28215-29AA-4CF9-846B-91D4490B95F0}" srcOrd="0" destOrd="0" presId="urn:microsoft.com/office/officeart/2008/layout/VerticalCurvedList"/>
    <dgm:cxn modelId="{9B5C0C93-2953-41A8-951F-35901DD03C6C}" type="presParOf" srcId="{4B914421-86BB-495D-93DC-386B4504419D}" destId="{71D650D0-171C-42FB-AF55-2C842A88DC9A}" srcOrd="7" destOrd="0" presId="urn:microsoft.com/office/officeart/2008/layout/VerticalCurvedList"/>
    <dgm:cxn modelId="{1C545CE1-17EA-43C2-84CC-A0967263DE65}" type="presParOf" srcId="{4B914421-86BB-495D-93DC-386B4504419D}" destId="{9FF41D07-525D-463A-A9EA-89738412AB89}" srcOrd="8" destOrd="0" presId="urn:microsoft.com/office/officeart/2008/layout/VerticalCurvedList"/>
    <dgm:cxn modelId="{A35A30CB-BEC0-4329-8C1B-5D710339604A}" type="presParOf" srcId="{9FF41D07-525D-463A-A9EA-89738412AB89}" destId="{C0079C2A-3D27-4644-A28C-EED72EE00DB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C8F5DE-3F48-4FCF-B882-BF8BDBEEB186}">
      <dsp:nvSpPr>
        <dsp:cNvPr id="0" name=""/>
        <dsp:cNvSpPr/>
      </dsp:nvSpPr>
      <dsp:spPr>
        <a:xfrm>
          <a:off x="-5919479" y="-905864"/>
          <a:ext cx="7046990" cy="7046990"/>
        </a:xfrm>
        <a:prstGeom prst="blockArc">
          <a:avLst>
            <a:gd name="adj1" fmla="val 18900000"/>
            <a:gd name="adj2" fmla="val 2700000"/>
            <a:gd name="adj3" fmla="val 307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A2BFA0-D3B8-4EC5-AC47-1A3DEE77F6FC}">
      <dsp:nvSpPr>
        <dsp:cNvPr id="0" name=""/>
        <dsp:cNvSpPr/>
      </dsp:nvSpPr>
      <dsp:spPr>
        <a:xfrm>
          <a:off x="492769" y="327099"/>
          <a:ext cx="7916429" cy="6546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960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Kuda-kuda depan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492769" y="327099"/>
        <a:ext cx="7916429" cy="654617"/>
      </dsp:txXfrm>
    </dsp:sp>
    <dsp:sp modelId="{C19733BB-5255-455D-A397-895EE20FFC38}">
      <dsp:nvSpPr>
        <dsp:cNvPr id="0" name=""/>
        <dsp:cNvSpPr/>
      </dsp:nvSpPr>
      <dsp:spPr>
        <a:xfrm>
          <a:off x="83634" y="245271"/>
          <a:ext cx="818271" cy="8182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DCB8B4-978D-4C1A-BA41-3CE1FA5BE890}">
      <dsp:nvSpPr>
        <dsp:cNvPr id="0" name=""/>
        <dsp:cNvSpPr/>
      </dsp:nvSpPr>
      <dsp:spPr>
        <a:xfrm>
          <a:off x="961849" y="1308710"/>
          <a:ext cx="7447350" cy="654617"/>
        </a:xfrm>
        <a:prstGeom prst="rect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960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Kuda-kuda belakang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961849" y="1308710"/>
        <a:ext cx="7447350" cy="654617"/>
      </dsp:txXfrm>
    </dsp:sp>
    <dsp:sp modelId="{E52EDDEF-A0F3-4FFA-8229-A457F1EC7D9F}">
      <dsp:nvSpPr>
        <dsp:cNvPr id="0" name=""/>
        <dsp:cNvSpPr/>
      </dsp:nvSpPr>
      <dsp:spPr>
        <a:xfrm>
          <a:off x="552713" y="1226883"/>
          <a:ext cx="818271" cy="8182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DB0728-A3BB-4B6C-BA6F-1518718C67AE}">
      <dsp:nvSpPr>
        <dsp:cNvPr id="0" name=""/>
        <dsp:cNvSpPr/>
      </dsp:nvSpPr>
      <dsp:spPr>
        <a:xfrm>
          <a:off x="1105818" y="2290321"/>
          <a:ext cx="7303380" cy="65461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960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Kuda-kuda tengah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105818" y="2290321"/>
        <a:ext cx="7303380" cy="654617"/>
      </dsp:txXfrm>
    </dsp:sp>
    <dsp:sp modelId="{1D1A2A27-1483-45FF-9613-E9B2A5128C94}">
      <dsp:nvSpPr>
        <dsp:cNvPr id="0" name=""/>
        <dsp:cNvSpPr/>
      </dsp:nvSpPr>
      <dsp:spPr>
        <a:xfrm>
          <a:off x="696683" y="2208494"/>
          <a:ext cx="818271" cy="8182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920E36-4484-4C2F-B410-1AF0F5449150}">
      <dsp:nvSpPr>
        <dsp:cNvPr id="0" name=""/>
        <dsp:cNvSpPr/>
      </dsp:nvSpPr>
      <dsp:spPr>
        <a:xfrm>
          <a:off x="961849" y="3271933"/>
          <a:ext cx="7447350" cy="65461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960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Kuda-kuda samping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961849" y="3271933"/>
        <a:ext cx="7447350" cy="654617"/>
      </dsp:txXfrm>
    </dsp:sp>
    <dsp:sp modelId="{535B5477-6F75-4EA3-8536-63748E91C387}">
      <dsp:nvSpPr>
        <dsp:cNvPr id="0" name=""/>
        <dsp:cNvSpPr/>
      </dsp:nvSpPr>
      <dsp:spPr>
        <a:xfrm>
          <a:off x="552713" y="3190106"/>
          <a:ext cx="818271" cy="8182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039FE9-5329-4894-9C46-80C2427E0B91}">
      <dsp:nvSpPr>
        <dsp:cNvPr id="0" name=""/>
        <dsp:cNvSpPr/>
      </dsp:nvSpPr>
      <dsp:spPr>
        <a:xfrm>
          <a:off x="492769" y="4253544"/>
          <a:ext cx="7916429" cy="65461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960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Kuda-kuda silang (silang depan dan silang belakang)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492769" y="4253544"/>
        <a:ext cx="7916429" cy="654617"/>
      </dsp:txXfrm>
    </dsp:sp>
    <dsp:sp modelId="{7664D9C9-E08C-4E53-83F8-831E91BE989C}">
      <dsp:nvSpPr>
        <dsp:cNvPr id="0" name=""/>
        <dsp:cNvSpPr/>
      </dsp:nvSpPr>
      <dsp:spPr>
        <a:xfrm>
          <a:off x="83634" y="4171717"/>
          <a:ext cx="818271" cy="8182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7F6C4C-F00F-4AD1-BBCD-0D925FB1345A}">
      <dsp:nvSpPr>
        <dsp:cNvPr id="0" name=""/>
        <dsp:cNvSpPr/>
      </dsp:nvSpPr>
      <dsp:spPr>
        <a:xfrm>
          <a:off x="-5883502" y="-900395"/>
          <a:ext cx="7004252" cy="7004252"/>
        </a:xfrm>
        <a:prstGeom prst="blockArc">
          <a:avLst>
            <a:gd name="adj1" fmla="val 18900000"/>
            <a:gd name="adj2" fmla="val 2700000"/>
            <a:gd name="adj3" fmla="val 308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AEBE4A-9CD1-445A-985D-9E41C0C3185F}">
      <dsp:nvSpPr>
        <dsp:cNvPr id="0" name=""/>
        <dsp:cNvSpPr/>
      </dsp:nvSpPr>
      <dsp:spPr>
        <a:xfrm>
          <a:off x="586615" y="400042"/>
          <a:ext cx="4421874" cy="8005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39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Elak hadap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586615" y="400042"/>
        <a:ext cx="4421874" cy="800500"/>
      </dsp:txXfrm>
    </dsp:sp>
    <dsp:sp modelId="{770E60BD-BF80-489C-A7FC-71AC7E720887}">
      <dsp:nvSpPr>
        <dsp:cNvPr id="0" name=""/>
        <dsp:cNvSpPr/>
      </dsp:nvSpPr>
      <dsp:spPr>
        <a:xfrm>
          <a:off x="86302" y="299979"/>
          <a:ext cx="1000625" cy="10006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B169F8-3947-4300-A39B-7D390A41E986}">
      <dsp:nvSpPr>
        <dsp:cNvPr id="0" name=""/>
        <dsp:cNvSpPr/>
      </dsp:nvSpPr>
      <dsp:spPr>
        <a:xfrm>
          <a:off x="1045561" y="1601001"/>
          <a:ext cx="3962928" cy="800500"/>
        </a:xfrm>
        <a:prstGeom prst="rect">
          <a:avLst/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39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Elak samping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045561" y="1601001"/>
        <a:ext cx="3962928" cy="800500"/>
      </dsp:txXfrm>
    </dsp:sp>
    <dsp:sp modelId="{3F762368-038C-4FB0-A72F-2CECB4EA7970}">
      <dsp:nvSpPr>
        <dsp:cNvPr id="0" name=""/>
        <dsp:cNvSpPr/>
      </dsp:nvSpPr>
      <dsp:spPr>
        <a:xfrm>
          <a:off x="545248" y="1500938"/>
          <a:ext cx="1000625" cy="10006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3465231"/>
              <a:satOff val="-15989"/>
              <a:lumOff val="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AFEEAA-9BBE-47F5-B16B-8B8DCAD710BA}">
      <dsp:nvSpPr>
        <dsp:cNvPr id="0" name=""/>
        <dsp:cNvSpPr/>
      </dsp:nvSpPr>
      <dsp:spPr>
        <a:xfrm>
          <a:off x="1045561" y="2801960"/>
          <a:ext cx="3962928" cy="800500"/>
        </a:xfrm>
        <a:prstGeom prst="rect">
          <a:avLst/>
        </a:prstGeom>
        <a:solidFill>
          <a:schemeClr val="accent4">
            <a:hueOff val="6930462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39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Elak angkat kaki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045561" y="2801960"/>
        <a:ext cx="3962928" cy="800500"/>
      </dsp:txXfrm>
    </dsp:sp>
    <dsp:sp modelId="{BCD28215-29AA-4CF9-846B-91D4490B95F0}">
      <dsp:nvSpPr>
        <dsp:cNvPr id="0" name=""/>
        <dsp:cNvSpPr/>
      </dsp:nvSpPr>
      <dsp:spPr>
        <a:xfrm>
          <a:off x="545248" y="2701897"/>
          <a:ext cx="1000625" cy="10006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6930462"/>
              <a:satOff val="-31979"/>
              <a:lumOff val="117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D650D0-171C-42FB-AF55-2C842A88DC9A}">
      <dsp:nvSpPr>
        <dsp:cNvPr id="0" name=""/>
        <dsp:cNvSpPr/>
      </dsp:nvSpPr>
      <dsp:spPr>
        <a:xfrm>
          <a:off x="586615" y="4002919"/>
          <a:ext cx="4421874" cy="800500"/>
        </a:xfrm>
        <a:prstGeom prst="rect">
          <a:avLst/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39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Elak kaki silang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586615" y="4002919"/>
        <a:ext cx="4421874" cy="800500"/>
      </dsp:txXfrm>
    </dsp:sp>
    <dsp:sp modelId="{C0079C2A-3D27-4644-A28C-EED72EE00DB9}">
      <dsp:nvSpPr>
        <dsp:cNvPr id="0" name=""/>
        <dsp:cNvSpPr/>
      </dsp:nvSpPr>
      <dsp:spPr>
        <a:xfrm>
          <a:off x="86302" y="3902856"/>
          <a:ext cx="1000625" cy="10006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0395693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88395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94358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53974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92444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99579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787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553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3909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4969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68955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45847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02444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49330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25086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7199"/>
            <a:ext cx="12192000" cy="734274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92651C7-0D06-4728-A51E-C9DD7EC2B5BA}"/>
              </a:ext>
            </a:extLst>
          </p:cNvPr>
          <p:cNvSpPr/>
          <p:nvPr/>
        </p:nvSpPr>
        <p:spPr>
          <a:xfrm flipH="1">
            <a:off x="3760631" y="4548724"/>
            <a:ext cx="8234146" cy="1705644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4170594-0E23-429D-8A95-0028E72EBE46}"/>
              </a:ext>
            </a:extLst>
          </p:cNvPr>
          <p:cNvSpPr txBox="1"/>
          <p:nvPr/>
        </p:nvSpPr>
        <p:spPr>
          <a:xfrm>
            <a:off x="3876539" y="4513242"/>
            <a:ext cx="8064917" cy="1754326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Aktivitas Pembelajaran Bela Diri</a:t>
            </a:r>
            <a:endParaRPr lang="sv-SE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4170594-0E23-429D-8A95-0028E72EBE46}"/>
              </a:ext>
            </a:extLst>
          </p:cNvPr>
          <p:cNvSpPr txBox="1"/>
          <p:nvPr/>
        </p:nvSpPr>
        <p:spPr>
          <a:xfrm>
            <a:off x="3876540" y="6359881"/>
            <a:ext cx="8118237" cy="400110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id-ID" sz="2000" dirty="0" smtClean="0">
                <a:ln w="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 JASMANI, OLAHRAGA, DAN KESEHATAN KELAS X</a:t>
            </a:r>
            <a:r>
              <a:rPr lang="id-ID" sz="20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sv-SE" sz="20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85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518645" y="5529315"/>
            <a:ext cx="3232597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Pukulan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sanggah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484740" y="5545318"/>
            <a:ext cx="2735610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Pukulan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bandul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11" y="1176254"/>
            <a:ext cx="4531664" cy="4127679"/>
          </a:xfrm>
          <a:prstGeom prst="round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245" y="1154776"/>
            <a:ext cx="5048285" cy="4170637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179085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8789" y="103874"/>
            <a:ext cx="9105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70C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pukulan dari atas bela diri pencak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silat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6434" b="-71"/>
          <a:stretch/>
        </p:blipFill>
        <p:spPr>
          <a:xfrm>
            <a:off x="574735" y="1283303"/>
            <a:ext cx="5337334" cy="4259102"/>
          </a:xfrm>
          <a:prstGeom prst="round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320" y="1283304"/>
            <a:ext cx="5096058" cy="4259101"/>
          </a:xfrm>
          <a:prstGeom prst="round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1638444" y="5686396"/>
            <a:ext cx="2887276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Pukulan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ketok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257380" y="5774014"/>
            <a:ext cx="3060293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Pukulan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tumbuk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5251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8789" y="103874"/>
            <a:ext cx="10142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70C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pukulan dari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samping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bela diri pencak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silat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638444" y="5591501"/>
            <a:ext cx="2887276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Pukulan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tampar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228205" y="5591501"/>
            <a:ext cx="3060293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Pukulan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kepret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06" y="1478033"/>
            <a:ext cx="4852404" cy="3901933"/>
          </a:xfrm>
          <a:prstGeom prst="round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16" b="245"/>
          <a:stretch/>
        </p:blipFill>
        <p:spPr>
          <a:xfrm>
            <a:off x="6402238" y="1468407"/>
            <a:ext cx="4854341" cy="391156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579568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0" y="125759"/>
            <a:ext cx="9783993" cy="64697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T</a:t>
            </a:r>
            <a:r>
              <a:rPr lang="it-IT" sz="2800" b="1" dirty="0" smtClean="0">
                <a:latin typeface="Montserrat" panose="00000500000000000000" pitchFamily="2" charset="0"/>
              </a:rPr>
              <a:t>an</a:t>
            </a:r>
            <a:r>
              <a:rPr lang="id-ID" sz="2800" b="1" dirty="0" smtClean="0">
                <a:latin typeface="Montserrat" panose="00000500000000000000" pitchFamily="2" charset="0"/>
              </a:rPr>
              <a:t>gkis</a:t>
            </a:r>
            <a:r>
              <a:rPr lang="it-IT" sz="2800" b="1" dirty="0" smtClean="0">
                <a:latin typeface="Montserrat" panose="00000500000000000000" pitchFamily="2" charset="0"/>
              </a:rPr>
              <a:t>an </a:t>
            </a:r>
            <a:r>
              <a:rPr lang="id-ID" sz="2800" b="1" dirty="0">
                <a:latin typeface="Montserrat" panose="00000500000000000000" pitchFamily="2" charset="0"/>
              </a:rPr>
              <a:t>B</a:t>
            </a:r>
            <a:r>
              <a:rPr lang="it-IT" sz="2800" b="1" dirty="0" smtClean="0">
                <a:latin typeface="Montserrat" panose="00000500000000000000" pitchFamily="2" charset="0"/>
              </a:rPr>
              <a:t>ela </a:t>
            </a:r>
            <a:r>
              <a:rPr lang="id-ID" sz="2800" b="1" dirty="0">
                <a:latin typeface="Montserrat" panose="00000500000000000000" pitchFamily="2" charset="0"/>
              </a:rPr>
              <a:t>D</a:t>
            </a:r>
            <a:r>
              <a:rPr lang="it-IT" sz="2800" b="1" dirty="0" smtClean="0">
                <a:latin typeface="Montserrat" panose="00000500000000000000" pitchFamily="2" charset="0"/>
              </a:rPr>
              <a:t>iri </a:t>
            </a:r>
            <a:r>
              <a:rPr lang="id-ID" sz="2800" b="1" dirty="0">
                <a:latin typeface="Montserrat" panose="00000500000000000000" pitchFamily="2" charset="0"/>
              </a:rPr>
              <a:t>P</a:t>
            </a:r>
            <a:r>
              <a:rPr lang="it-IT" sz="2800" b="1" dirty="0" smtClean="0">
                <a:latin typeface="Montserrat" panose="00000500000000000000" pitchFamily="2" charset="0"/>
              </a:rPr>
              <a:t>encak </a:t>
            </a:r>
            <a:r>
              <a:rPr lang="id-ID" sz="2800" b="1" dirty="0">
                <a:latin typeface="Montserrat" panose="00000500000000000000" pitchFamily="2" charset="0"/>
              </a:rPr>
              <a:t>S</a:t>
            </a:r>
            <a:r>
              <a:rPr lang="it-IT" sz="2800" b="1" dirty="0" smtClean="0">
                <a:latin typeface="Montserrat" panose="00000500000000000000" pitchFamily="2" charset="0"/>
              </a:rPr>
              <a:t>ilat</a:t>
            </a:r>
            <a:r>
              <a:rPr lang="it-IT" sz="2800" dirty="0" smtClean="0">
                <a:latin typeface="Montserrat" panose="00000500000000000000" pitchFamily="2" charset="0"/>
              </a:rPr>
              <a:t>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909113"/>
            <a:ext cx="9105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70C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tangkisan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dalam bela diri pencak silat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52565" y="1915452"/>
            <a:ext cx="3054274" cy="3341668"/>
          </a:xfrm>
          <a:prstGeom prst="roundRect">
            <a:avLst/>
          </a:prstGeom>
          <a:solidFill>
            <a:srgbClr val="FFFF99"/>
          </a:solidFill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Tangkisan dalam pencak silat merupakan usaha</a:t>
            </a:r>
            <a:br>
              <a:rPr lang="id-ID" sz="2400" dirty="0">
                <a:latin typeface="Montserrat" panose="00000500000000000000" pitchFamily="2" charset="0"/>
              </a:rPr>
            </a:br>
            <a:r>
              <a:rPr lang="id-ID" sz="2400" dirty="0">
                <a:latin typeface="Montserrat" panose="00000500000000000000" pitchFamily="2" charset="0"/>
              </a:rPr>
              <a:t>pembelaan dengan cara mengadakan kontak langsung</a:t>
            </a:r>
            <a:br>
              <a:rPr lang="id-ID" sz="2400" dirty="0">
                <a:latin typeface="Montserrat" panose="00000500000000000000" pitchFamily="2" charset="0"/>
              </a:rPr>
            </a:br>
            <a:r>
              <a:rPr lang="id-ID" sz="2400" dirty="0">
                <a:latin typeface="Montserrat" panose="00000500000000000000" pitchFamily="2" charset="0"/>
              </a:rPr>
              <a:t>dengan serangan.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5" y="1876491"/>
            <a:ext cx="4196587" cy="39253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69" y="1899686"/>
            <a:ext cx="4492848" cy="386481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4267731" y="5801815"/>
            <a:ext cx="2887276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Tangkisan luar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8340355" y="5801815"/>
            <a:ext cx="2887276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Tangkisan dalam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3303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050" y="824277"/>
            <a:ext cx="4887143" cy="4629926"/>
          </a:xfrm>
          <a:prstGeom prst="round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65" y="824277"/>
            <a:ext cx="4005253" cy="4629926"/>
          </a:xfrm>
          <a:prstGeom prst="round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730593" y="5517267"/>
            <a:ext cx="2887276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Tangkisan atas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867117" y="5517267"/>
            <a:ext cx="3167420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Tangkisan bawah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6959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727738" y="5467395"/>
            <a:ext cx="3121554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T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angkisan siku dalam/rendah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867117" y="5467395"/>
            <a:ext cx="3167420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Tangkisan siku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dalam/rendah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187" y="103874"/>
            <a:ext cx="95682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70C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tangkisan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menggunakan siku atau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sikut dalam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bela diri pencak silat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869" y="1347603"/>
            <a:ext cx="3962723" cy="4119792"/>
          </a:xfrm>
          <a:prstGeom prst="round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341" y="1341302"/>
            <a:ext cx="4012408" cy="412609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833211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442951" y="5323161"/>
            <a:ext cx="3121554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T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angkisan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sejajar dua tangan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003196" y="5323160"/>
            <a:ext cx="3578467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Tangkisan dua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tangan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belah/rendah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187" y="103874"/>
            <a:ext cx="95682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70C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tangkisan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menggunakan dua tangan </a:t>
            </a:r>
            <a:b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</a:b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dalam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bela diri pencak silat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11" y="1648496"/>
            <a:ext cx="3498434" cy="3561008"/>
          </a:xfrm>
          <a:prstGeom prst="round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978" y="1648497"/>
            <a:ext cx="3312905" cy="3561008"/>
          </a:xfrm>
          <a:prstGeom prst="round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916" y="1648496"/>
            <a:ext cx="4015293" cy="3561008"/>
          </a:xfrm>
          <a:prstGeom prst="round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8020354" y="5323159"/>
            <a:ext cx="3578467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Tangkisan dua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tangan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belah/tinggi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5604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572" y="1934772"/>
            <a:ext cx="6272569" cy="4170410"/>
          </a:xfrm>
          <a:prstGeom prst="rect">
            <a:avLst/>
          </a:prstGeom>
        </p:spPr>
      </p:pic>
      <p:sp>
        <p:nvSpPr>
          <p:cNvPr id="7" name="Pentagon 6"/>
          <p:cNvSpPr/>
          <p:nvPr/>
        </p:nvSpPr>
        <p:spPr>
          <a:xfrm>
            <a:off x="0" y="125759"/>
            <a:ext cx="10021205" cy="64697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Tend</a:t>
            </a:r>
            <a:r>
              <a:rPr lang="it-IT" sz="2800" b="1" dirty="0" smtClean="0">
                <a:latin typeface="Montserrat" panose="00000500000000000000" pitchFamily="2" charset="0"/>
              </a:rPr>
              <a:t>an</a:t>
            </a:r>
            <a:r>
              <a:rPr lang="id-ID" sz="2800" b="1" dirty="0" smtClean="0">
                <a:latin typeface="Montserrat" panose="00000500000000000000" pitchFamily="2" charset="0"/>
              </a:rPr>
              <a:t>g</a:t>
            </a:r>
            <a:r>
              <a:rPr lang="it-IT" sz="2800" b="1" dirty="0" smtClean="0">
                <a:latin typeface="Montserrat" panose="00000500000000000000" pitchFamily="2" charset="0"/>
              </a:rPr>
              <a:t>an </a:t>
            </a:r>
            <a:r>
              <a:rPr lang="id-ID" sz="2800" b="1" dirty="0">
                <a:latin typeface="Montserrat" panose="00000500000000000000" pitchFamily="2" charset="0"/>
              </a:rPr>
              <a:t>B</a:t>
            </a:r>
            <a:r>
              <a:rPr lang="it-IT" sz="2800" b="1" dirty="0" smtClean="0">
                <a:latin typeface="Montserrat" panose="00000500000000000000" pitchFamily="2" charset="0"/>
              </a:rPr>
              <a:t>ela </a:t>
            </a:r>
            <a:r>
              <a:rPr lang="id-ID" sz="2800" b="1" dirty="0">
                <a:latin typeface="Montserrat" panose="00000500000000000000" pitchFamily="2" charset="0"/>
              </a:rPr>
              <a:t>D</a:t>
            </a:r>
            <a:r>
              <a:rPr lang="it-IT" sz="2800" b="1" dirty="0" smtClean="0">
                <a:latin typeface="Montserrat" panose="00000500000000000000" pitchFamily="2" charset="0"/>
              </a:rPr>
              <a:t>iri </a:t>
            </a:r>
            <a:r>
              <a:rPr lang="id-ID" sz="2800" b="1" dirty="0">
                <a:latin typeface="Montserrat" panose="00000500000000000000" pitchFamily="2" charset="0"/>
              </a:rPr>
              <a:t>P</a:t>
            </a:r>
            <a:r>
              <a:rPr lang="it-IT" sz="2800" b="1" dirty="0" smtClean="0">
                <a:latin typeface="Montserrat" panose="00000500000000000000" pitchFamily="2" charset="0"/>
              </a:rPr>
              <a:t>encak </a:t>
            </a:r>
            <a:r>
              <a:rPr lang="id-ID" sz="2800" b="1" dirty="0">
                <a:latin typeface="Montserrat" panose="00000500000000000000" pitchFamily="2" charset="0"/>
              </a:rPr>
              <a:t>S</a:t>
            </a:r>
            <a:r>
              <a:rPr lang="it-IT" sz="2800" b="1" dirty="0" smtClean="0">
                <a:latin typeface="Montserrat" panose="00000500000000000000" pitchFamily="2" charset="0"/>
              </a:rPr>
              <a:t>ilat</a:t>
            </a:r>
            <a:r>
              <a:rPr lang="it-IT" sz="2800" dirty="0" smtClean="0">
                <a:latin typeface="Montserrat" panose="00000500000000000000" pitchFamily="2" charset="0"/>
              </a:rPr>
              <a:t>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85994" y="2584864"/>
            <a:ext cx="5117738" cy="2553891"/>
          </a:xfrm>
          <a:prstGeom prst="roundRect">
            <a:avLst/>
          </a:prstGeom>
          <a:solidFill>
            <a:srgbClr val="FFFF99"/>
          </a:solidFill>
        </p:spPr>
        <p:txBody>
          <a:bodyPr wrap="square" anchor="ctr">
            <a:spAutoFit/>
          </a:bodyPr>
          <a:lstStyle/>
          <a:p>
            <a:r>
              <a:rPr lang="id-ID" sz="2400" dirty="0" smtClean="0">
                <a:latin typeface="Montserrat" panose="00000500000000000000" pitchFamily="2" charset="0"/>
              </a:rPr>
              <a:t>Tendangan </a:t>
            </a:r>
            <a:r>
              <a:rPr lang="id-ID" sz="2400" dirty="0">
                <a:latin typeface="Montserrat" panose="00000500000000000000" pitchFamily="2" charset="0"/>
              </a:rPr>
              <a:t>merupakan </a:t>
            </a:r>
            <a:r>
              <a:rPr lang="id-ID" sz="2400" dirty="0" smtClean="0">
                <a:latin typeface="Montserrat" panose="00000500000000000000" pitchFamily="2" charset="0"/>
              </a:rPr>
              <a:t>salah satu </a:t>
            </a:r>
            <a:r>
              <a:rPr lang="id-ID" sz="2400" dirty="0">
                <a:latin typeface="Montserrat" panose="00000500000000000000" pitchFamily="2" charset="0"/>
              </a:rPr>
              <a:t>gerakan </a:t>
            </a:r>
            <a:r>
              <a:rPr lang="id-ID" sz="2400" dirty="0" smtClean="0">
                <a:latin typeface="Montserrat" panose="00000500000000000000" pitchFamily="2" charset="0"/>
              </a:rPr>
              <a:t>yang</a:t>
            </a:r>
            <a:r>
              <a:rPr lang="en-US" sz="2400" dirty="0" smtClean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digunakan ketika</a:t>
            </a:r>
            <a:r>
              <a:rPr lang="en-US" sz="2400" dirty="0" smtClean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berhadapan </a:t>
            </a:r>
            <a:r>
              <a:rPr lang="id-ID" sz="2400" dirty="0" smtClean="0">
                <a:latin typeface="Montserrat" panose="00000500000000000000" pitchFamily="2" charset="0"/>
              </a:rPr>
              <a:t>dengan </a:t>
            </a:r>
            <a:r>
              <a:rPr lang="id-ID" sz="2400" dirty="0" smtClean="0">
                <a:latin typeface="Montserrat" panose="00000500000000000000" pitchFamily="2" charset="0"/>
              </a:rPr>
              <a:t>lawan</a:t>
            </a:r>
            <a:r>
              <a:rPr lang="en-US" sz="2400" dirty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dengan </a:t>
            </a:r>
            <a:r>
              <a:rPr lang="id-ID" sz="2400" dirty="0">
                <a:latin typeface="Montserrat" panose="00000500000000000000" pitchFamily="2" charset="0"/>
              </a:rPr>
              <a:t>situasi jarak </a:t>
            </a:r>
            <a:r>
              <a:rPr lang="id-ID" sz="2400" dirty="0" smtClean="0">
                <a:latin typeface="Montserrat" panose="00000500000000000000" pitchFamily="2" charset="0"/>
              </a:rPr>
              <a:t>yang</a:t>
            </a:r>
            <a:r>
              <a:rPr lang="en-US" sz="2400" dirty="0" smtClean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jauh</a:t>
            </a:r>
            <a:r>
              <a:rPr lang="id-ID" sz="2400" dirty="0">
                <a:latin typeface="Montserrat" panose="00000500000000000000" pitchFamily="2" charset="0"/>
              </a:rPr>
              <a:t>, </a:t>
            </a:r>
            <a:r>
              <a:rPr lang="id-ID" sz="2400" dirty="0" smtClean="0">
                <a:latin typeface="Montserrat" panose="00000500000000000000" pitchFamily="2" charset="0"/>
              </a:rPr>
              <a:t>pesilat </a:t>
            </a:r>
            <a:r>
              <a:rPr lang="id-ID" sz="2400" dirty="0" smtClean="0">
                <a:latin typeface="Montserrat" panose="00000500000000000000" pitchFamily="2" charset="0"/>
              </a:rPr>
              <a:t>menggunakan</a:t>
            </a:r>
            <a:r>
              <a:rPr lang="en-US" sz="2400" dirty="0" smtClean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tungkai </a:t>
            </a:r>
            <a:r>
              <a:rPr lang="id-ID" sz="2400" dirty="0">
                <a:latin typeface="Montserrat" panose="00000500000000000000" pitchFamily="2" charset="0"/>
              </a:rPr>
              <a:t>kaki </a:t>
            </a:r>
            <a:r>
              <a:rPr lang="id-ID" sz="2400" dirty="0" smtClean="0">
                <a:latin typeface="Montserrat" panose="00000500000000000000" pitchFamily="2" charset="0"/>
              </a:rPr>
              <a:t>dalam</a:t>
            </a:r>
            <a:r>
              <a:rPr lang="en-US" sz="2400" dirty="0" smtClean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serangannya</a:t>
            </a:r>
            <a:r>
              <a:rPr lang="id-ID" sz="2400" dirty="0" smtClean="0">
                <a:latin typeface="Montserrat" panose="00000500000000000000" pitchFamily="2" charset="0"/>
              </a:rPr>
              <a:t>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896234"/>
            <a:ext cx="9105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70C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tendangan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dalam bela diri pencak silat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529860" y="5928623"/>
            <a:ext cx="3266409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Tendangan depan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0586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72" y="1521297"/>
            <a:ext cx="5703473" cy="3575792"/>
          </a:xfrm>
          <a:prstGeom prst="round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580" y="1521298"/>
            <a:ext cx="5954271" cy="3575792"/>
          </a:xfrm>
          <a:prstGeom prst="round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094705" y="5327419"/>
            <a:ext cx="3547208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Tendangan samping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255111" y="5327419"/>
            <a:ext cx="3547208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Tendangan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belakang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0445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954528" y="5327419"/>
            <a:ext cx="4108360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Tendangan busur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depan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718485" y="5348742"/>
            <a:ext cx="4620460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Tendangan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busur belakang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29" y="1734451"/>
            <a:ext cx="5594158" cy="3389098"/>
          </a:xfrm>
          <a:prstGeom prst="round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819" y="1734451"/>
            <a:ext cx="5669791" cy="338909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53571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lowchart: Delay 9"/>
          <p:cNvSpPr/>
          <p:nvPr/>
        </p:nvSpPr>
        <p:spPr>
          <a:xfrm>
            <a:off x="0" y="1341302"/>
            <a:ext cx="4027418" cy="4284643"/>
          </a:xfrm>
          <a:prstGeom prst="flowChartDelay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Pencak silat adalah seni bela diri asli Indonesia yang </a:t>
            </a:r>
            <a:r>
              <a:rPr lang="id-ID" sz="2400" dirty="0" smtClean="0">
                <a:latin typeface="Montserrat" panose="00000500000000000000" pitchFamily="2" charset="0"/>
              </a:rPr>
              <a:t>telah</a:t>
            </a:r>
            <a:r>
              <a:rPr lang="en-US" sz="2400" dirty="0" smtClean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berumur </a:t>
            </a:r>
            <a:r>
              <a:rPr lang="id-ID" sz="2400" dirty="0">
                <a:latin typeface="Montserrat" panose="00000500000000000000" pitchFamily="2" charset="0"/>
              </a:rPr>
              <a:t>berabad-abad. Pencak silat diwariskan secara </a:t>
            </a:r>
            <a:r>
              <a:rPr lang="id-ID" sz="2400" dirty="0" smtClean="0">
                <a:latin typeface="Montserrat" panose="00000500000000000000" pitchFamily="2" charset="0"/>
              </a:rPr>
              <a:t>turun-temurun </a:t>
            </a:r>
            <a:r>
              <a:rPr lang="id-ID" sz="2400" dirty="0">
                <a:latin typeface="Montserrat" panose="00000500000000000000" pitchFamily="2" charset="0"/>
              </a:rPr>
              <a:t>dari satu generasi ke generasi </a:t>
            </a:r>
            <a:r>
              <a:rPr lang="id-ID" sz="2400" dirty="0" smtClean="0">
                <a:latin typeface="Montserrat" panose="00000500000000000000" pitchFamily="2" charset="0"/>
              </a:rPr>
              <a:t>berikutnya. </a:t>
            </a:r>
            <a:endParaRPr lang="id-ID" sz="2400" dirty="0">
              <a:latin typeface="Montserrat" panose="00000500000000000000" pitchFamily="2" charset="0"/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-1" y="125759"/>
            <a:ext cx="5640947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Hakikat Bela Diri Pencak Silat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66474" y="947750"/>
            <a:ext cx="83255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242021"/>
                </a:solidFill>
                <a:latin typeface="Montserrat" panose="00000500000000000000" pitchFamily="2" charset="0"/>
              </a:rPr>
              <a:t>Posisi kaki sebagai dasar tumpuan untuk </a:t>
            </a:r>
            <a:r>
              <a:rPr lang="sv-SE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melakukan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 </a:t>
            </a:r>
            <a:r>
              <a:rPr lang="sv-SE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sikap </a:t>
            </a:r>
            <a:r>
              <a:rPr lang="sv-SE" sz="2400" dirty="0">
                <a:solidFill>
                  <a:srgbClr val="242021"/>
                </a:solidFill>
                <a:latin typeface="Montserrat" panose="00000500000000000000" pitchFamily="2" charset="0"/>
              </a:rPr>
              <a:t>dan gerakan bela serang terdiri </a:t>
            </a:r>
            <a:r>
              <a:rPr lang="sv-SE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dari</a:t>
            </a:r>
            <a:r>
              <a:rPr lang="id-ID" sz="2400" dirty="0" smtClean="0">
                <a:latin typeface="Montserrat" panose="00000500000000000000" pitchFamily="2" charset="0"/>
              </a:rPr>
              <a:t>:</a:t>
            </a:r>
            <a:endParaRPr lang="id-ID" sz="2400" dirty="0">
              <a:latin typeface="Montserrat" panose="00000500000000000000" pitchFamily="2" charset="0"/>
            </a:endParaRP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3714950544"/>
              </p:ext>
            </p:extLst>
          </p:nvPr>
        </p:nvGraphicFramePr>
        <p:xfrm>
          <a:off x="3709114" y="1622738"/>
          <a:ext cx="8482885" cy="52352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5159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0" y="125759"/>
            <a:ext cx="9105363" cy="64697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El</a:t>
            </a:r>
            <a:r>
              <a:rPr lang="it-IT" sz="2800" b="1" dirty="0" smtClean="0">
                <a:latin typeface="Montserrat" panose="00000500000000000000" pitchFamily="2" charset="0"/>
              </a:rPr>
              <a:t>akan </a:t>
            </a:r>
            <a:r>
              <a:rPr lang="id-ID" sz="2800" b="1" dirty="0">
                <a:latin typeface="Montserrat" panose="00000500000000000000" pitchFamily="2" charset="0"/>
              </a:rPr>
              <a:t>B</a:t>
            </a:r>
            <a:r>
              <a:rPr lang="it-IT" sz="2800" b="1" dirty="0" smtClean="0">
                <a:latin typeface="Montserrat" panose="00000500000000000000" pitchFamily="2" charset="0"/>
              </a:rPr>
              <a:t>ela </a:t>
            </a:r>
            <a:r>
              <a:rPr lang="id-ID" sz="2800" b="1" dirty="0">
                <a:latin typeface="Montserrat" panose="00000500000000000000" pitchFamily="2" charset="0"/>
              </a:rPr>
              <a:t>D</a:t>
            </a:r>
            <a:r>
              <a:rPr lang="it-IT" sz="2800" b="1" dirty="0" smtClean="0">
                <a:latin typeface="Montserrat" panose="00000500000000000000" pitchFamily="2" charset="0"/>
              </a:rPr>
              <a:t>iri </a:t>
            </a:r>
            <a:r>
              <a:rPr lang="id-ID" sz="2800" b="1" dirty="0">
                <a:latin typeface="Montserrat" panose="00000500000000000000" pitchFamily="2" charset="0"/>
              </a:rPr>
              <a:t>P</a:t>
            </a:r>
            <a:r>
              <a:rPr lang="it-IT" sz="2800" b="1" dirty="0" smtClean="0">
                <a:latin typeface="Montserrat" panose="00000500000000000000" pitchFamily="2" charset="0"/>
              </a:rPr>
              <a:t>encak </a:t>
            </a:r>
            <a:r>
              <a:rPr lang="id-ID" sz="2800" b="1" dirty="0">
                <a:latin typeface="Montserrat" panose="00000500000000000000" pitchFamily="2" charset="0"/>
              </a:rPr>
              <a:t>S</a:t>
            </a:r>
            <a:r>
              <a:rPr lang="it-IT" sz="2800" b="1" dirty="0" smtClean="0">
                <a:latin typeface="Montserrat" panose="00000500000000000000" pitchFamily="2" charset="0"/>
              </a:rPr>
              <a:t>ilat</a:t>
            </a:r>
            <a:r>
              <a:rPr lang="it-IT" sz="2800" dirty="0" smtClean="0">
                <a:latin typeface="Montserrat" panose="00000500000000000000" pitchFamily="2" charset="0"/>
              </a:rPr>
              <a:t>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Flowchart: Delay 8"/>
          <p:cNvSpPr/>
          <p:nvPr/>
        </p:nvSpPr>
        <p:spPr>
          <a:xfrm>
            <a:off x="0" y="2075882"/>
            <a:ext cx="4404575" cy="3765292"/>
          </a:xfrm>
          <a:prstGeom prst="flowChartDelay">
            <a:avLst/>
          </a:prstGeom>
          <a:solidFill>
            <a:srgbClr val="FFFF99"/>
          </a:solidFill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Elakan dilakukan dengan cara memindahkan sasaran </a:t>
            </a:r>
            <a:r>
              <a:rPr lang="id-ID" sz="2400" dirty="0" smtClean="0">
                <a:latin typeface="Montserrat" panose="00000500000000000000" pitchFamily="2" charset="0"/>
              </a:rPr>
              <a:t>dari </a:t>
            </a:r>
            <a:r>
              <a:rPr lang="id-ID" sz="2400" dirty="0" smtClean="0">
                <a:latin typeface="Montserrat" panose="00000500000000000000" pitchFamily="2" charset="0"/>
              </a:rPr>
              <a:t>arah</a:t>
            </a:r>
            <a:r>
              <a:rPr lang="en-US" sz="2400" dirty="0" smtClean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serangan</a:t>
            </a:r>
            <a:r>
              <a:rPr lang="id-ID" sz="2400" dirty="0">
                <a:latin typeface="Montserrat" panose="00000500000000000000" pitchFamily="2" charset="0"/>
              </a:rPr>
              <a:t>. Arah elakan dilakukan sesuai dengan </a:t>
            </a:r>
            <a:r>
              <a:rPr lang="id-ID" sz="2400" dirty="0" smtClean="0">
                <a:latin typeface="Montserrat" panose="00000500000000000000" pitchFamily="2" charset="0"/>
              </a:rPr>
              <a:t>arah</a:t>
            </a:r>
            <a:r>
              <a:rPr lang="en-US" sz="2400" dirty="0" smtClean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delapan penjuru</a:t>
            </a:r>
            <a:r>
              <a:rPr lang="en-US" sz="2400" dirty="0" smtClean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mata </a:t>
            </a:r>
            <a:r>
              <a:rPr lang="id-ID" sz="2400" dirty="0" smtClean="0">
                <a:latin typeface="Montserrat" panose="00000500000000000000" pitchFamily="2" charset="0"/>
              </a:rPr>
              <a:t>angin.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473950" y="1156636"/>
            <a:ext cx="83230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Elakan dapat dilakukan 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dengan cara 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sebagai 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berikut.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67662610"/>
              </p:ext>
            </p:extLst>
          </p:nvPr>
        </p:nvGraphicFramePr>
        <p:xfrm>
          <a:off x="5094662" y="1618301"/>
          <a:ext cx="5081673" cy="5203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3381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/>
          <p:cNvSpPr/>
          <p:nvPr/>
        </p:nvSpPr>
        <p:spPr>
          <a:xfrm>
            <a:off x="958428" y="317634"/>
            <a:ext cx="9062777" cy="1257928"/>
          </a:xfrm>
          <a:prstGeom prst="flowChartManualIn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2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Mengelak </a:t>
            </a:r>
            <a:r>
              <a:rPr lang="id-ID" sz="2200" dirty="0">
                <a:solidFill>
                  <a:schemeClr val="tx1"/>
                </a:solidFill>
                <a:latin typeface="Montserrat" panose="00000500000000000000" pitchFamily="2" charset="0"/>
              </a:rPr>
              <a:t>dengan memindahkan </a:t>
            </a:r>
            <a:r>
              <a:rPr lang="id-ID" sz="22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kaki belakang </a:t>
            </a:r>
            <a:r>
              <a:rPr lang="id-ID" sz="2200" dirty="0">
                <a:solidFill>
                  <a:schemeClr val="tx1"/>
                </a:solidFill>
                <a:latin typeface="Montserrat" panose="00000500000000000000" pitchFamily="2" charset="0"/>
              </a:rPr>
              <a:t>sehingga badan menghadap </a:t>
            </a:r>
            <a:r>
              <a:rPr lang="id-ID" sz="22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lawan.</a:t>
            </a:r>
            <a:endParaRPr lang="id-ID" sz="22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2" name="Flowchart: Manual Input 1"/>
          <p:cNvSpPr/>
          <p:nvPr/>
        </p:nvSpPr>
        <p:spPr>
          <a:xfrm>
            <a:off x="721217" y="51515"/>
            <a:ext cx="1880315" cy="708338"/>
          </a:xfrm>
          <a:prstGeom prst="flowChartManualIn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id-ID" sz="2200" b="1" dirty="0">
                <a:latin typeface="Montserrat" panose="00000500000000000000" pitchFamily="2" charset="0"/>
              </a:rPr>
              <a:t>Elak </a:t>
            </a:r>
            <a:r>
              <a:rPr lang="id-ID" sz="2200" b="1" dirty="0" smtClean="0">
                <a:latin typeface="Montserrat" panose="00000500000000000000" pitchFamily="2" charset="0"/>
              </a:rPr>
              <a:t>hadap</a:t>
            </a:r>
            <a:endParaRPr lang="id-ID" sz="2200" b="1" dirty="0">
              <a:latin typeface="Montserrat" panose="00000500000000000000" pitchFamily="2" charset="0"/>
            </a:endParaRPr>
          </a:p>
        </p:txBody>
      </p:sp>
      <p:sp>
        <p:nvSpPr>
          <p:cNvPr id="8" name="Flowchart: Manual Input 7"/>
          <p:cNvSpPr/>
          <p:nvPr/>
        </p:nvSpPr>
        <p:spPr>
          <a:xfrm>
            <a:off x="958428" y="1993529"/>
            <a:ext cx="9062777" cy="1232417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2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Mengelak </a:t>
            </a:r>
            <a:r>
              <a:rPr lang="id-ID" sz="2200" dirty="0">
                <a:solidFill>
                  <a:schemeClr val="tx1"/>
                </a:solidFill>
                <a:latin typeface="Montserrat" panose="00000500000000000000" pitchFamily="2" charset="0"/>
              </a:rPr>
              <a:t>dengan cara </a:t>
            </a:r>
            <a:r>
              <a:rPr lang="id-ID" sz="22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memindahkan kaki </a:t>
            </a:r>
            <a:r>
              <a:rPr lang="id-ID" sz="2200" dirty="0">
                <a:solidFill>
                  <a:schemeClr val="tx1"/>
                </a:solidFill>
                <a:latin typeface="Montserrat" panose="00000500000000000000" pitchFamily="2" charset="0"/>
              </a:rPr>
              <a:t>ke samping dan posisi badan </a:t>
            </a:r>
            <a:r>
              <a:rPr lang="id-ID" sz="22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dimiringkan.</a:t>
            </a:r>
            <a:endParaRPr lang="id-ID" sz="22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Flowchart: Manual Input 8"/>
          <p:cNvSpPr/>
          <p:nvPr/>
        </p:nvSpPr>
        <p:spPr>
          <a:xfrm>
            <a:off x="721217" y="1664347"/>
            <a:ext cx="2202287" cy="708338"/>
          </a:xfrm>
          <a:prstGeom prst="flowChartManualInpu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id-ID" sz="2200" b="1" dirty="0">
                <a:latin typeface="Montserrat" panose="00000500000000000000" pitchFamily="2" charset="0"/>
              </a:rPr>
              <a:t>Elak </a:t>
            </a:r>
            <a:r>
              <a:rPr lang="id-ID" sz="2200" b="1" dirty="0" smtClean="0">
                <a:latin typeface="Montserrat" panose="00000500000000000000" pitchFamily="2" charset="0"/>
              </a:rPr>
              <a:t>samping</a:t>
            </a:r>
            <a:endParaRPr lang="id-ID" sz="2200" b="1" dirty="0">
              <a:latin typeface="Montserrat" panose="00000500000000000000" pitchFamily="2" charset="0"/>
            </a:endParaRPr>
          </a:p>
        </p:txBody>
      </p:sp>
      <p:sp>
        <p:nvSpPr>
          <p:cNvPr id="10" name="Flowchart: Manual Input 9"/>
          <p:cNvSpPr/>
          <p:nvPr/>
        </p:nvSpPr>
        <p:spPr>
          <a:xfrm>
            <a:off x="1020480" y="3429000"/>
            <a:ext cx="9062777" cy="1433893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2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Elak angkat kaki dilakukan </a:t>
            </a:r>
            <a:r>
              <a:rPr lang="id-ID" sz="2200" dirty="0">
                <a:solidFill>
                  <a:schemeClr val="tx1"/>
                </a:solidFill>
                <a:latin typeface="Montserrat" panose="00000500000000000000" pitchFamily="2" charset="0"/>
              </a:rPr>
              <a:t>dengan </a:t>
            </a:r>
            <a:r>
              <a:rPr lang="id-ID" sz="22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mengangkat salah </a:t>
            </a:r>
            <a:r>
              <a:rPr lang="id-ID" sz="2200" dirty="0">
                <a:solidFill>
                  <a:schemeClr val="tx1"/>
                </a:solidFill>
                <a:latin typeface="Montserrat" panose="00000500000000000000" pitchFamily="2" charset="0"/>
              </a:rPr>
              <a:t>satu kaki kiri dari sasaran </a:t>
            </a:r>
            <a:r>
              <a:rPr lang="id-ID" sz="22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penyerangan.</a:t>
            </a:r>
            <a:endParaRPr lang="id-ID" sz="22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Flowchart: Manual Input 10"/>
          <p:cNvSpPr/>
          <p:nvPr/>
        </p:nvSpPr>
        <p:spPr>
          <a:xfrm>
            <a:off x="783269" y="3277178"/>
            <a:ext cx="2590996" cy="594041"/>
          </a:xfrm>
          <a:prstGeom prst="flowChartManualInpu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id-ID" sz="2200" b="1" dirty="0">
                <a:latin typeface="Montserrat" panose="00000500000000000000" pitchFamily="2" charset="0"/>
              </a:rPr>
              <a:t>Elak </a:t>
            </a:r>
            <a:r>
              <a:rPr lang="id-ID" sz="2200" b="1" dirty="0" smtClean="0">
                <a:latin typeface="Montserrat" panose="00000500000000000000" pitchFamily="2" charset="0"/>
              </a:rPr>
              <a:t>angkat kaki</a:t>
            </a:r>
            <a:endParaRPr lang="id-ID" sz="2200" b="1" dirty="0">
              <a:latin typeface="Montserrat" panose="00000500000000000000" pitchFamily="2" charset="0"/>
            </a:endParaRPr>
          </a:p>
        </p:txBody>
      </p:sp>
      <p:sp>
        <p:nvSpPr>
          <p:cNvPr id="12" name="Flowchart: Manual Input 11"/>
          <p:cNvSpPr/>
          <p:nvPr/>
        </p:nvSpPr>
        <p:spPr>
          <a:xfrm>
            <a:off x="1033812" y="5255653"/>
            <a:ext cx="9062777" cy="1433893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id-ID" sz="2200" dirty="0">
                <a:solidFill>
                  <a:schemeClr val="tx1"/>
                </a:solidFill>
                <a:latin typeface="Montserrat" panose="00000500000000000000" pitchFamily="2" charset="0"/>
              </a:rPr>
              <a:t>Elak kaki </a:t>
            </a:r>
            <a:r>
              <a:rPr lang="id-ID" sz="22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silang dilakukan </a:t>
            </a:r>
            <a:r>
              <a:rPr lang="id-ID" sz="2200" dirty="0">
                <a:solidFill>
                  <a:schemeClr val="tx1"/>
                </a:solidFill>
                <a:latin typeface="Montserrat" panose="00000500000000000000" pitchFamily="2" charset="0"/>
              </a:rPr>
              <a:t>dengan </a:t>
            </a:r>
            <a:r>
              <a:rPr lang="id-ID" sz="22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menyilangkan kaki </a:t>
            </a:r>
            <a:r>
              <a:rPr lang="id-ID" sz="2200" dirty="0">
                <a:solidFill>
                  <a:schemeClr val="tx1"/>
                </a:solidFill>
                <a:latin typeface="Montserrat" panose="00000500000000000000" pitchFamily="2" charset="0"/>
              </a:rPr>
              <a:t>ke samping atau </a:t>
            </a:r>
            <a:r>
              <a:rPr lang="id-ID" sz="22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serong.</a:t>
            </a:r>
            <a:endParaRPr lang="id-ID" sz="22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13" name="Flowchart: Manual Input 12"/>
          <p:cNvSpPr/>
          <p:nvPr/>
        </p:nvSpPr>
        <p:spPr>
          <a:xfrm>
            <a:off x="796601" y="4989535"/>
            <a:ext cx="2374751" cy="708338"/>
          </a:xfrm>
          <a:prstGeom prst="flowChartManualInpu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id-ID" sz="2200" b="1" dirty="0">
                <a:latin typeface="Montserrat" panose="00000500000000000000" pitchFamily="2" charset="0"/>
              </a:rPr>
              <a:t>Elak </a:t>
            </a:r>
            <a:r>
              <a:rPr lang="id-ID" sz="2200" b="1" dirty="0" smtClean="0">
                <a:latin typeface="Montserrat" panose="00000500000000000000" pitchFamily="2" charset="0"/>
              </a:rPr>
              <a:t>kaki silang</a:t>
            </a:r>
            <a:endParaRPr lang="id-ID" sz="2200" b="1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88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692123" y="5883279"/>
            <a:ext cx="2609342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Elakan bawah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415347" y="5883279"/>
            <a:ext cx="2449119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Elakan atas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187" y="103874"/>
            <a:ext cx="95682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70C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elakan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bela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diri pencak silat 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978348" y="5883279"/>
            <a:ext cx="2785021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Elakan samping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26" y="1230881"/>
            <a:ext cx="2361793" cy="4514044"/>
          </a:xfrm>
          <a:prstGeom prst="round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453" y="1170174"/>
            <a:ext cx="2875876" cy="4635458"/>
          </a:xfrm>
          <a:prstGeom prst="round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151" y="1170175"/>
            <a:ext cx="3617918" cy="463545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71002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AD130D9-8FB5-44C6-BF25-234CFF751E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2" y="0"/>
            <a:ext cx="1219123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675DEFE-FF77-4518-BEE2-9025F396C2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1749" y="-13648"/>
            <a:ext cx="1669707" cy="9485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2BA07BD-F329-4B8C-8D9B-A54D8EB6F54C}"/>
              </a:ext>
            </a:extLst>
          </p:cNvPr>
          <p:cNvSpPr txBox="1"/>
          <p:nvPr/>
        </p:nvSpPr>
        <p:spPr>
          <a:xfrm>
            <a:off x="1334038" y="2434461"/>
            <a:ext cx="93080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Sumber</a:t>
            </a:r>
            <a:r>
              <a:rPr lang="en-US" sz="2800" b="1" dirty="0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 </a:t>
            </a:r>
            <a:r>
              <a:rPr lang="en-US" sz="2800" b="1" dirty="0" err="1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gambar</a:t>
            </a:r>
            <a:r>
              <a:rPr lang="en-US" sz="2800" b="1" dirty="0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:</a:t>
            </a: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dokumen penerbit</a:t>
            </a: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shutterstock.com</a:t>
            </a:r>
          </a:p>
          <a:p>
            <a:pPr algn="ctr"/>
            <a:r>
              <a:rPr lang="en-US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w</a:t>
            </a:r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iki</a:t>
            </a:r>
            <a:r>
              <a:rPr lang="en-US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m</a:t>
            </a:r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edi</a:t>
            </a:r>
            <a:r>
              <a:rPr lang="en-US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a.org</a:t>
            </a:r>
            <a:endParaRPr lang="id-ID" sz="2400" dirty="0" smtClean="0">
              <a:latin typeface="Montserrat" panose="00000500000000000000" pitchFamily="2" charset="0"/>
              <a:cs typeface="Poppi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22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entagon 8"/>
          <p:cNvSpPr/>
          <p:nvPr/>
        </p:nvSpPr>
        <p:spPr>
          <a:xfrm>
            <a:off x="0" y="125759"/>
            <a:ext cx="6336486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Pencak Silat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909113"/>
            <a:ext cx="9105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70C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kuda-kuda dalam bela diri pencak silat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69" y="2096869"/>
            <a:ext cx="2836415" cy="305460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679" y="2029756"/>
            <a:ext cx="2720083" cy="300748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312" y="2029756"/>
            <a:ext cx="2457333" cy="3007482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236156" y="5037237"/>
            <a:ext cx="11680209" cy="1328023"/>
          </a:xfrm>
          <a:prstGeom prst="roundRect">
            <a:avLst/>
          </a:prstGeom>
          <a:solidFill>
            <a:srgbClr val="FFFF99"/>
          </a:solidFill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Dalam pencak silat, dikenal adanya sikap kuda-kuda </a:t>
            </a:r>
            <a:r>
              <a:rPr lang="id-ID" sz="2400" dirty="0" smtClean="0">
                <a:latin typeface="Montserrat" panose="00000500000000000000" pitchFamily="2" charset="0"/>
              </a:rPr>
              <a:t>yang berfungsi </a:t>
            </a:r>
            <a:r>
              <a:rPr lang="id-ID" sz="2400" dirty="0">
                <a:latin typeface="Montserrat" panose="00000500000000000000" pitchFamily="2" charset="0"/>
              </a:rPr>
              <a:t>memperkokoh atau memperkuat kaki pada </a:t>
            </a:r>
            <a:r>
              <a:rPr lang="id-ID" sz="2400" dirty="0" smtClean="0">
                <a:latin typeface="Montserrat" panose="00000500000000000000" pitchFamily="2" charset="0"/>
              </a:rPr>
              <a:t>saat posisi </a:t>
            </a:r>
            <a:r>
              <a:rPr lang="id-ID" sz="2400" dirty="0">
                <a:latin typeface="Montserrat" panose="00000500000000000000" pitchFamily="2" charset="0"/>
              </a:rPr>
              <a:t>berdiri, baik saat melakukan penyerangan </a:t>
            </a:r>
            <a:r>
              <a:rPr lang="id-ID" sz="2400" dirty="0" smtClean="0">
                <a:latin typeface="Montserrat" panose="00000500000000000000" pitchFamily="2" charset="0"/>
              </a:rPr>
              <a:t>maupun</a:t>
            </a:r>
            <a:r>
              <a:rPr lang="id-ID" sz="2400" dirty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tangkisan</a:t>
            </a:r>
            <a:r>
              <a:rPr lang="id-ID" sz="2400" dirty="0">
                <a:latin typeface="Montserrat" panose="00000500000000000000" pitchFamily="2" charset="0"/>
              </a:rPr>
              <a:t>. </a:t>
            </a:r>
            <a:r>
              <a:rPr lang="id-ID" sz="2400" dirty="0" smtClean="0">
                <a:latin typeface="Montserrat" panose="00000500000000000000" pitchFamily="2" charset="0"/>
              </a:rPr>
              <a:t>   </a:t>
            </a:r>
            <a:endParaRPr lang="id-ID" sz="2400" dirty="0">
              <a:latin typeface="Montserrat" panose="00000500000000000000" pitchFamily="2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9632" y="2029756"/>
            <a:ext cx="2547295" cy="297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83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680" y="471018"/>
            <a:ext cx="8316460" cy="583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940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10" y="1545465"/>
            <a:ext cx="3739839" cy="2912225"/>
          </a:xfrm>
          <a:prstGeom prst="round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518989" y="4616145"/>
            <a:ext cx="2516346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Sikap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kuda-kuda depan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124" y="1545465"/>
            <a:ext cx="4016616" cy="2912225"/>
          </a:xfrm>
          <a:prstGeom prst="round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116" y="1545465"/>
            <a:ext cx="3866841" cy="2912225"/>
          </a:xfrm>
          <a:prstGeom prst="round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4478704" y="4616146"/>
            <a:ext cx="2999456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Sikap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kuda-kuda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belakang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8776363" y="4616146"/>
            <a:ext cx="2516346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Sikap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kuda-kuda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samping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80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7" name="Pentagon 6"/>
          <p:cNvSpPr/>
          <p:nvPr/>
        </p:nvSpPr>
        <p:spPr>
          <a:xfrm>
            <a:off x="0" y="125759"/>
            <a:ext cx="10271749" cy="64697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</a:t>
            </a:r>
            <a:r>
              <a:rPr lang="id-ID" sz="2800" b="1" dirty="0">
                <a:latin typeface="Montserrat" panose="00000500000000000000" pitchFamily="2" charset="0"/>
              </a:rPr>
              <a:t>P</a:t>
            </a:r>
            <a:r>
              <a:rPr lang="it-IT" sz="2800" b="1" dirty="0" smtClean="0">
                <a:latin typeface="Montserrat" panose="00000500000000000000" pitchFamily="2" charset="0"/>
              </a:rPr>
              <a:t>ola </a:t>
            </a:r>
            <a:r>
              <a:rPr lang="id-ID" sz="2800" b="1" dirty="0">
                <a:latin typeface="Montserrat" panose="00000500000000000000" pitchFamily="2" charset="0"/>
              </a:rPr>
              <a:t>L</a:t>
            </a:r>
            <a:r>
              <a:rPr lang="it-IT" sz="2800" b="1" dirty="0" smtClean="0">
                <a:latin typeface="Montserrat" panose="00000500000000000000" pitchFamily="2" charset="0"/>
              </a:rPr>
              <a:t>angkah </a:t>
            </a:r>
            <a:r>
              <a:rPr lang="id-ID" sz="2800" b="1" dirty="0">
                <a:latin typeface="Montserrat" panose="00000500000000000000" pitchFamily="2" charset="0"/>
              </a:rPr>
              <a:t>B</a:t>
            </a:r>
            <a:r>
              <a:rPr lang="it-IT" sz="2800" b="1" dirty="0" smtClean="0">
                <a:latin typeface="Montserrat" panose="00000500000000000000" pitchFamily="2" charset="0"/>
              </a:rPr>
              <a:t>ela </a:t>
            </a:r>
            <a:r>
              <a:rPr lang="id-ID" sz="2800" b="1" dirty="0">
                <a:latin typeface="Montserrat" panose="00000500000000000000" pitchFamily="2" charset="0"/>
              </a:rPr>
              <a:t>D</a:t>
            </a:r>
            <a:r>
              <a:rPr lang="it-IT" sz="2800" b="1" dirty="0" smtClean="0">
                <a:latin typeface="Montserrat" panose="00000500000000000000" pitchFamily="2" charset="0"/>
              </a:rPr>
              <a:t>iri </a:t>
            </a:r>
            <a:r>
              <a:rPr lang="id-ID" sz="2800" b="1" dirty="0">
                <a:latin typeface="Montserrat" panose="00000500000000000000" pitchFamily="2" charset="0"/>
              </a:rPr>
              <a:t>P</a:t>
            </a:r>
            <a:r>
              <a:rPr lang="it-IT" sz="2800" b="1" dirty="0" smtClean="0">
                <a:latin typeface="Montserrat" panose="00000500000000000000" pitchFamily="2" charset="0"/>
              </a:rPr>
              <a:t>encak </a:t>
            </a:r>
            <a:r>
              <a:rPr lang="id-ID" sz="2800" b="1" dirty="0">
                <a:latin typeface="Montserrat" panose="00000500000000000000" pitchFamily="2" charset="0"/>
              </a:rPr>
              <a:t>S</a:t>
            </a:r>
            <a:r>
              <a:rPr lang="it-IT" sz="2800" b="1" dirty="0" smtClean="0">
                <a:latin typeface="Montserrat" panose="00000500000000000000" pitchFamily="2" charset="0"/>
              </a:rPr>
              <a:t>ilat</a:t>
            </a:r>
            <a:r>
              <a:rPr lang="it-IT" sz="2800" dirty="0" smtClean="0">
                <a:latin typeface="Montserrat" panose="00000500000000000000" pitchFamily="2" charset="0"/>
              </a:rPr>
              <a:t>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846424"/>
            <a:ext cx="83886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70C0"/>
                </a:solidFill>
                <a:effectLst/>
                <a:latin typeface="Montserrat" panose="00000500000000000000" pitchFamily="2" charset="0"/>
              </a:rPr>
              <a:t>Keterampilan gerak </a:t>
            </a:r>
            <a:r>
              <a:rPr lang="it-IT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pola langkah bela </a:t>
            </a:r>
            <a:r>
              <a:rPr lang="it-IT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diri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 </a:t>
            </a:r>
            <a:r>
              <a:rPr lang="it-IT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pencak </a:t>
            </a:r>
            <a:r>
              <a:rPr lang="it-IT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silat 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5895" y="1608177"/>
            <a:ext cx="4281377" cy="4597003"/>
          </a:xfrm>
          <a:prstGeom prst="round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Langkah adalah perubahan injakan kaki dari satu tempat 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ke tempat 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lain yang dapat dilakukan dengan posisi segaris, 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tegak lurus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, dan serong. Pola 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langkah adalah 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perubahan injakan 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kaki dari 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suatu tempat 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ke tempat 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lainnya. </a:t>
            </a:r>
            <a:endParaRPr lang="id-ID" sz="2400" dirty="0">
              <a:latin typeface="Montserrat" panose="000005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749" y="1781287"/>
            <a:ext cx="3730877" cy="3253409"/>
          </a:xfrm>
          <a:prstGeom prst="round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626" y="1802295"/>
            <a:ext cx="3511826" cy="3253409"/>
          </a:xfrm>
          <a:prstGeom prst="round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4854458" y="5152836"/>
            <a:ext cx="2516346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Pola langkah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segaris 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594206" y="5173844"/>
            <a:ext cx="2550872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Pola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langkah tegak lurus 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055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50" y="1409156"/>
            <a:ext cx="4193862" cy="3926326"/>
          </a:xfrm>
          <a:prstGeom prst="round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122" y="1409156"/>
            <a:ext cx="7473874" cy="3926326"/>
          </a:xfrm>
          <a:prstGeom prst="round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447617" y="5504787"/>
            <a:ext cx="3841048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Pola langkah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serong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155364" y="5504787"/>
            <a:ext cx="2735610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Pola langkah 4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261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0" y="125759"/>
            <a:ext cx="10271749" cy="64697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</a:t>
            </a:r>
            <a:r>
              <a:rPr lang="id-ID" sz="2800" b="1" dirty="0">
                <a:latin typeface="Montserrat" panose="00000500000000000000" pitchFamily="2" charset="0"/>
              </a:rPr>
              <a:t>P</a:t>
            </a:r>
            <a:r>
              <a:rPr lang="it-IT" sz="2800" b="1" dirty="0" smtClean="0">
                <a:latin typeface="Montserrat" panose="00000500000000000000" pitchFamily="2" charset="0"/>
              </a:rPr>
              <a:t>ola </a:t>
            </a:r>
            <a:r>
              <a:rPr lang="id-ID" sz="2800" b="1" dirty="0" smtClean="0">
                <a:latin typeface="Montserrat" panose="00000500000000000000" pitchFamily="2" charset="0"/>
              </a:rPr>
              <a:t>Pukul</a:t>
            </a:r>
            <a:r>
              <a:rPr lang="it-IT" sz="2800" b="1" dirty="0" smtClean="0">
                <a:latin typeface="Montserrat" panose="00000500000000000000" pitchFamily="2" charset="0"/>
              </a:rPr>
              <a:t>an </a:t>
            </a:r>
            <a:r>
              <a:rPr lang="id-ID" sz="2800" b="1" dirty="0">
                <a:latin typeface="Montserrat" panose="00000500000000000000" pitchFamily="2" charset="0"/>
              </a:rPr>
              <a:t>B</a:t>
            </a:r>
            <a:r>
              <a:rPr lang="it-IT" sz="2800" b="1" dirty="0" smtClean="0">
                <a:latin typeface="Montserrat" panose="00000500000000000000" pitchFamily="2" charset="0"/>
              </a:rPr>
              <a:t>ela </a:t>
            </a:r>
            <a:r>
              <a:rPr lang="id-ID" sz="2800" b="1" dirty="0">
                <a:latin typeface="Montserrat" panose="00000500000000000000" pitchFamily="2" charset="0"/>
              </a:rPr>
              <a:t>D</a:t>
            </a:r>
            <a:r>
              <a:rPr lang="it-IT" sz="2800" b="1" dirty="0" smtClean="0">
                <a:latin typeface="Montserrat" panose="00000500000000000000" pitchFamily="2" charset="0"/>
              </a:rPr>
              <a:t>iri </a:t>
            </a:r>
            <a:r>
              <a:rPr lang="id-ID" sz="2800" b="1" dirty="0">
                <a:latin typeface="Montserrat" panose="00000500000000000000" pitchFamily="2" charset="0"/>
              </a:rPr>
              <a:t>P</a:t>
            </a:r>
            <a:r>
              <a:rPr lang="it-IT" sz="2800" b="1" dirty="0" smtClean="0">
                <a:latin typeface="Montserrat" panose="00000500000000000000" pitchFamily="2" charset="0"/>
              </a:rPr>
              <a:t>encak </a:t>
            </a:r>
            <a:r>
              <a:rPr lang="id-ID" sz="2800" b="1" dirty="0">
                <a:latin typeface="Montserrat" panose="00000500000000000000" pitchFamily="2" charset="0"/>
              </a:rPr>
              <a:t>S</a:t>
            </a:r>
            <a:r>
              <a:rPr lang="it-IT" sz="2800" b="1" dirty="0" smtClean="0">
                <a:latin typeface="Montserrat" panose="00000500000000000000" pitchFamily="2" charset="0"/>
              </a:rPr>
              <a:t>ilat</a:t>
            </a:r>
            <a:r>
              <a:rPr lang="it-IT" sz="2800" dirty="0" smtClean="0">
                <a:latin typeface="Montserrat" panose="00000500000000000000" pitchFamily="2" charset="0"/>
              </a:rPr>
              <a:t>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16960" y="2316099"/>
            <a:ext cx="2941087" cy="3312200"/>
          </a:xfrm>
          <a:prstGeom prst="roundRect">
            <a:avLst/>
          </a:prstGeom>
          <a:solidFill>
            <a:srgbClr val="FFFF99"/>
          </a:solidFill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Pukulan adalah </a:t>
            </a:r>
            <a:r>
              <a:rPr lang="id-ID" sz="2400" dirty="0" smtClean="0">
                <a:latin typeface="Montserrat" panose="00000500000000000000" pitchFamily="2" charset="0"/>
              </a:rPr>
              <a:t>berbagai macam </a:t>
            </a:r>
            <a:r>
              <a:rPr lang="id-ID" sz="2400" dirty="0">
                <a:latin typeface="Montserrat" panose="00000500000000000000" pitchFamily="2" charset="0"/>
              </a:rPr>
              <a:t>gerak serangan </a:t>
            </a:r>
            <a:r>
              <a:rPr lang="id-ID" sz="2400" dirty="0" smtClean="0">
                <a:latin typeface="Montserrat" panose="00000500000000000000" pitchFamily="2" charset="0"/>
              </a:rPr>
              <a:t>yang dilakukan dengan menggunakan </a:t>
            </a:r>
            <a:r>
              <a:rPr lang="id-ID" sz="2400" dirty="0">
                <a:latin typeface="Montserrat" panose="00000500000000000000" pitchFamily="2" charset="0"/>
              </a:rPr>
              <a:t>tangan sebagai </a:t>
            </a:r>
            <a:r>
              <a:rPr lang="id-ID" sz="2400" dirty="0" smtClean="0">
                <a:latin typeface="Montserrat" panose="00000500000000000000" pitchFamily="2" charset="0"/>
              </a:rPr>
              <a:t>komponennya.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877701" y="5557130"/>
            <a:ext cx="2516346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Pukulan tebak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776638" y="5557130"/>
            <a:ext cx="2990221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Pukulan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dorong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909113"/>
            <a:ext cx="9105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70C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pukulan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dalam bela diri pencak silat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395" y="1945120"/>
            <a:ext cx="3817620" cy="343359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711" y="1945120"/>
            <a:ext cx="4271997" cy="343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897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645352" y="5345146"/>
            <a:ext cx="2900889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Pukulan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sodok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664358" y="5345146"/>
            <a:ext cx="2735610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Pukulan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colok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16" y="1243188"/>
            <a:ext cx="5135064" cy="4011769"/>
          </a:xfrm>
          <a:prstGeom prst="round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360" y="1225392"/>
            <a:ext cx="4651607" cy="4011769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2852703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585</Words>
  <Application>Microsoft Office PowerPoint</Application>
  <PresentationFormat>Custom</PresentationFormat>
  <Paragraphs>83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galacitagie</dc:creator>
  <cp:lastModifiedBy>Rifki Kurniawan</cp:lastModifiedBy>
  <cp:revision>50</cp:revision>
  <dcterms:created xsi:type="dcterms:W3CDTF">2022-06-08T15:12:57Z</dcterms:created>
  <dcterms:modified xsi:type="dcterms:W3CDTF">2022-06-14T07:17:24Z</dcterms:modified>
</cp:coreProperties>
</file>